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4"/>
    <p:sldMasterId id="2147483728" r:id="rId5"/>
    <p:sldMasterId id="214748372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Prata"/>
      <p:regular r:id="rId29"/>
    </p:embeddedFont>
    <p:embeddedFont>
      <p:font typeface="Lexend"/>
      <p:regular r:id="rId30"/>
      <p:bold r:id="rId31"/>
    </p:embeddedFont>
    <p:embeddedFont>
      <p:font typeface="Carl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ata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4.xml"/><Relationship Id="rId33" Type="http://schemas.openxmlformats.org/officeDocument/2006/relationships/font" Target="fonts/Carlito-bold.fntdata"/><Relationship Id="rId10" Type="http://schemas.openxmlformats.org/officeDocument/2006/relationships/slide" Target="slides/slide3.xml"/><Relationship Id="rId32" Type="http://schemas.openxmlformats.org/officeDocument/2006/relationships/font" Target="fonts/Carlito-regular.fntdata"/><Relationship Id="rId13" Type="http://schemas.openxmlformats.org/officeDocument/2006/relationships/slide" Target="slides/slide6.xml"/><Relationship Id="rId35" Type="http://schemas.openxmlformats.org/officeDocument/2006/relationships/font" Target="fonts/Carlito-boldItalic.fntdata"/><Relationship Id="rId12" Type="http://schemas.openxmlformats.org/officeDocument/2006/relationships/slide" Target="slides/slide5.xml"/><Relationship Id="rId34" Type="http://schemas.openxmlformats.org/officeDocument/2006/relationships/font" Target="fonts/Carlit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257e6799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257e6799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257e6799b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257e6799b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3111b021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13111b021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3111b02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3111b02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3111b02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3111b02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3111b021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3111b021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3111b021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3111b021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3111b021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13111b021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380e81d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380e81d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3111b021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3111b021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13111b021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13111b021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257e6799b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257e6799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3a0ec4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3a0ec4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257e6799b_0_3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257e6799b_0_3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3111b02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3111b02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3111b021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3111b02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3111b021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3111b021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3111b021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3111b021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3111b021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3111b021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257e6799b_0_5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1257e6799b_0_5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257e6799b_0_4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257e6799b_0_4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4028" y="-4228625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159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3493825" y="1055138"/>
            <a:ext cx="4933800" cy="18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53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6376425" y="3317363"/>
            <a:ext cx="2051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097375" y="1899916"/>
            <a:ext cx="2922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1097375" y="1308016"/>
            <a:ext cx="9312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097375" y="3371884"/>
            <a:ext cx="21882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02950" y="3874124"/>
            <a:ext cx="3236125" cy="32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16375" y="1379775"/>
            <a:ext cx="77112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716375" y="1373600"/>
            <a:ext cx="3181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4193580" y="1373600"/>
            <a:ext cx="3181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6484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" name="Google Shape;73;p18"/>
          <p:cNvGrpSpPr/>
          <p:nvPr/>
        </p:nvGrpSpPr>
        <p:grpSpPr>
          <a:xfrm>
            <a:off x="7250197" y="707575"/>
            <a:ext cx="6637626" cy="6475126"/>
            <a:chOff x="7250197" y="707575"/>
            <a:chExt cx="6637626" cy="6475126"/>
          </a:xfrm>
        </p:grpSpPr>
        <p:pic>
          <p:nvPicPr>
            <p:cNvPr id="74" name="Google Shape;7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50197" y="7075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320375" y="2849810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1074075" y="1379775"/>
            <a:ext cx="524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1074075" y="1952475"/>
            <a:ext cx="5243400" cy="1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9" name="Google Shape;79;p19"/>
          <p:cNvGrpSpPr/>
          <p:nvPr/>
        </p:nvGrpSpPr>
        <p:grpSpPr>
          <a:xfrm>
            <a:off x="6409087" y="-963525"/>
            <a:ext cx="5272577" cy="5143501"/>
            <a:chOff x="6409087" y="-963525"/>
            <a:chExt cx="5272577" cy="5143501"/>
          </a:xfrm>
        </p:grpSpPr>
        <p:pic>
          <p:nvPicPr>
            <p:cNvPr id="80" name="Google Shape;8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09087" y="-963525"/>
              <a:ext cx="52725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9400" y="371188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716375" y="1341275"/>
            <a:ext cx="5734800" cy="27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3524" y="1290963"/>
            <a:ext cx="6517526" cy="63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7625" y="-819074"/>
            <a:ext cx="2545951" cy="25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175" y="3031487"/>
            <a:ext cx="3586951" cy="35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type="title"/>
          </p:nvPr>
        </p:nvSpPr>
        <p:spPr>
          <a:xfrm>
            <a:off x="2496000" y="1168903"/>
            <a:ext cx="4152000" cy="15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937150" y="3010697"/>
            <a:ext cx="32697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>
            <p:ph idx="2" type="pic"/>
          </p:nvPr>
        </p:nvSpPr>
        <p:spPr>
          <a:xfrm>
            <a:off x="125" y="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705625" y="4001125"/>
            <a:ext cx="4722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1586250" y="1375100"/>
            <a:ext cx="5971500" cy="14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subTitle"/>
          </p:nvPr>
        </p:nvSpPr>
        <p:spPr>
          <a:xfrm>
            <a:off x="1586250" y="3305500"/>
            <a:ext cx="59715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6" name="Google Shape;96;p23"/>
          <p:cNvGrpSpPr/>
          <p:nvPr/>
        </p:nvGrpSpPr>
        <p:grpSpPr>
          <a:xfrm>
            <a:off x="3891084" y="-4228625"/>
            <a:ext cx="6637626" cy="6475126"/>
            <a:chOff x="3891084" y="-4228625"/>
            <a:chExt cx="6637626" cy="6475126"/>
          </a:xfrm>
        </p:grpSpPr>
        <p:pic>
          <p:nvPicPr>
            <p:cNvPr id="97" name="Google Shape;9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891084" y="-422862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5424" y="-2443175"/>
              <a:ext cx="3488924" cy="3479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23"/>
          <p:cNvGrpSpPr/>
          <p:nvPr/>
        </p:nvGrpSpPr>
        <p:grpSpPr>
          <a:xfrm>
            <a:off x="-2151103" y="3266700"/>
            <a:ext cx="6637626" cy="6475126"/>
            <a:chOff x="-2151103" y="3266700"/>
            <a:chExt cx="6637626" cy="6475126"/>
          </a:xfrm>
        </p:grpSpPr>
        <p:pic>
          <p:nvPicPr>
            <p:cNvPr id="100" name="Google Shape;10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2151103" y="3266700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860" y="3578400"/>
              <a:ext cx="327481" cy="1027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5124625" y="1899916"/>
            <a:ext cx="2922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5"/>
          <p:cNvSpPr txBox="1"/>
          <p:nvPr>
            <p:ph hasCustomPrompt="1" idx="2" type="title"/>
          </p:nvPr>
        </p:nvSpPr>
        <p:spPr>
          <a:xfrm>
            <a:off x="7115425" y="1308016"/>
            <a:ext cx="9312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858425" y="3371884"/>
            <a:ext cx="21882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7137" y="715700"/>
            <a:ext cx="5272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674" y="2571741"/>
            <a:ext cx="3349599" cy="335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hasCustomPrompt="1" idx="2" type="title"/>
          </p:nvPr>
        </p:nvSpPr>
        <p:spPr>
          <a:xfrm>
            <a:off x="716375" y="137977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716375" y="2254450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3" type="subTitle"/>
          </p:nvPr>
        </p:nvSpPr>
        <p:spPr>
          <a:xfrm>
            <a:off x="716375" y="1848963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hasCustomPrompt="1" idx="4" type="title"/>
          </p:nvPr>
        </p:nvSpPr>
        <p:spPr>
          <a:xfrm>
            <a:off x="3689025" y="137977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26"/>
          <p:cNvSpPr txBox="1"/>
          <p:nvPr>
            <p:ph idx="5" type="subTitle"/>
          </p:nvPr>
        </p:nvSpPr>
        <p:spPr>
          <a:xfrm>
            <a:off x="3689025" y="2254450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6" type="subTitle"/>
          </p:nvPr>
        </p:nvSpPr>
        <p:spPr>
          <a:xfrm>
            <a:off x="3689025" y="1848963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hasCustomPrompt="1" idx="7" type="title"/>
          </p:nvPr>
        </p:nvSpPr>
        <p:spPr>
          <a:xfrm>
            <a:off x="716375" y="306722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26"/>
          <p:cNvSpPr txBox="1"/>
          <p:nvPr>
            <p:ph idx="8" type="subTitle"/>
          </p:nvPr>
        </p:nvSpPr>
        <p:spPr>
          <a:xfrm>
            <a:off x="716375" y="3942025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9" type="subTitle"/>
          </p:nvPr>
        </p:nvSpPr>
        <p:spPr>
          <a:xfrm>
            <a:off x="716375" y="3536425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hasCustomPrompt="1" idx="13" type="title"/>
          </p:nvPr>
        </p:nvSpPr>
        <p:spPr>
          <a:xfrm>
            <a:off x="3689025" y="306722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26"/>
          <p:cNvSpPr txBox="1"/>
          <p:nvPr>
            <p:ph idx="14" type="subTitle"/>
          </p:nvPr>
        </p:nvSpPr>
        <p:spPr>
          <a:xfrm>
            <a:off x="3689025" y="3942025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5" type="subTitle"/>
          </p:nvPr>
        </p:nvSpPr>
        <p:spPr>
          <a:xfrm>
            <a:off x="3689025" y="3536425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716400" y="1739626"/>
            <a:ext cx="3855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2" type="subTitle"/>
          </p:nvPr>
        </p:nvSpPr>
        <p:spPr>
          <a:xfrm>
            <a:off x="716391" y="1334150"/>
            <a:ext cx="38556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3" type="subTitle"/>
          </p:nvPr>
        </p:nvSpPr>
        <p:spPr>
          <a:xfrm>
            <a:off x="716375" y="3169575"/>
            <a:ext cx="3855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4" type="subTitle"/>
          </p:nvPr>
        </p:nvSpPr>
        <p:spPr>
          <a:xfrm>
            <a:off x="716379" y="2764099"/>
            <a:ext cx="38556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" name="Google Shape;129;p27"/>
          <p:cNvGrpSpPr/>
          <p:nvPr/>
        </p:nvGrpSpPr>
        <p:grpSpPr>
          <a:xfrm>
            <a:off x="5069934" y="921875"/>
            <a:ext cx="6637626" cy="6475126"/>
            <a:chOff x="5069934" y="921875"/>
            <a:chExt cx="6637626" cy="6475126"/>
          </a:xfrm>
        </p:grpSpPr>
        <p:pic>
          <p:nvPicPr>
            <p:cNvPr id="130" name="Google Shape;13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69934" y="9218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0250" y="2725987"/>
              <a:ext cx="3827929" cy="3820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8"/>
          <p:cNvGrpSpPr/>
          <p:nvPr/>
        </p:nvGrpSpPr>
        <p:grpSpPr>
          <a:xfrm>
            <a:off x="6113599" y="1502625"/>
            <a:ext cx="5722402" cy="5582300"/>
            <a:chOff x="-2938876" y="1641275"/>
            <a:chExt cx="5722402" cy="5582300"/>
          </a:xfrm>
        </p:grpSpPr>
        <p:pic>
          <p:nvPicPr>
            <p:cNvPr id="134" name="Google Shape;134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938876" y="1641275"/>
              <a:ext cx="5722402" cy="55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8725" y="3260075"/>
              <a:ext cx="2969350" cy="2963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2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716400" y="3384375"/>
            <a:ext cx="20847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2" type="subTitle"/>
          </p:nvPr>
        </p:nvSpPr>
        <p:spPr>
          <a:xfrm>
            <a:off x="716396" y="2978900"/>
            <a:ext cx="20847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3" type="subTitle"/>
          </p:nvPr>
        </p:nvSpPr>
        <p:spPr>
          <a:xfrm>
            <a:off x="3447700" y="3384375"/>
            <a:ext cx="20847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4" type="subTitle"/>
          </p:nvPr>
        </p:nvSpPr>
        <p:spPr>
          <a:xfrm>
            <a:off x="3447696" y="2978900"/>
            <a:ext cx="20847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31475" y="445025"/>
            <a:ext cx="52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3131475" y="1739625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2" type="subTitle"/>
          </p:nvPr>
        </p:nvSpPr>
        <p:spPr>
          <a:xfrm>
            <a:off x="3131475" y="1334150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3" type="subTitle"/>
          </p:nvPr>
        </p:nvSpPr>
        <p:spPr>
          <a:xfrm>
            <a:off x="3131475" y="3178275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4" type="subTitle"/>
          </p:nvPr>
        </p:nvSpPr>
        <p:spPr>
          <a:xfrm>
            <a:off x="3131475" y="2772800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5" type="subTitle"/>
          </p:nvPr>
        </p:nvSpPr>
        <p:spPr>
          <a:xfrm>
            <a:off x="5685078" y="1740640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6" type="subTitle"/>
          </p:nvPr>
        </p:nvSpPr>
        <p:spPr>
          <a:xfrm>
            <a:off x="5685081" y="1335175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9" name="Google Shape;149;p29"/>
          <p:cNvGrpSpPr/>
          <p:nvPr/>
        </p:nvGrpSpPr>
        <p:grpSpPr>
          <a:xfrm>
            <a:off x="5956937" y="2027738"/>
            <a:ext cx="6264476" cy="6421700"/>
            <a:chOff x="6686512" y="946088"/>
            <a:chExt cx="6264476" cy="6421700"/>
          </a:xfrm>
        </p:grpSpPr>
        <p:pic>
          <p:nvPicPr>
            <p:cNvPr id="150" name="Google Shape;15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607900" y="10247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56300" y="2636998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1" type="subTitle"/>
          </p:nvPr>
        </p:nvSpPr>
        <p:spPr>
          <a:xfrm>
            <a:off x="716400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2" type="subTitle"/>
          </p:nvPr>
        </p:nvSpPr>
        <p:spPr>
          <a:xfrm>
            <a:off x="716375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3" type="subTitle"/>
          </p:nvPr>
        </p:nvSpPr>
        <p:spPr>
          <a:xfrm>
            <a:off x="3272722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4" type="subTitle"/>
          </p:nvPr>
        </p:nvSpPr>
        <p:spPr>
          <a:xfrm>
            <a:off x="3272698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5" type="subTitle"/>
          </p:nvPr>
        </p:nvSpPr>
        <p:spPr>
          <a:xfrm>
            <a:off x="5829076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6" type="subTitle"/>
          </p:nvPr>
        </p:nvSpPr>
        <p:spPr>
          <a:xfrm>
            <a:off x="5829053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0" name="Google Shape;160;p30"/>
          <p:cNvGrpSpPr/>
          <p:nvPr/>
        </p:nvGrpSpPr>
        <p:grpSpPr>
          <a:xfrm>
            <a:off x="4038028" y="3132575"/>
            <a:ext cx="6698151" cy="6534176"/>
            <a:chOff x="4038028" y="3132575"/>
            <a:chExt cx="6698151" cy="6534176"/>
          </a:xfrm>
        </p:grpSpPr>
        <p:pic>
          <p:nvPicPr>
            <p:cNvPr id="161" name="Google Shape;161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38028" y="3132575"/>
              <a:ext cx="6698151" cy="653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5524" y="3920300"/>
              <a:ext cx="3365425" cy="335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472" y="-6658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716400" y="178525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2" type="subTitle"/>
          </p:nvPr>
        </p:nvSpPr>
        <p:spPr>
          <a:xfrm>
            <a:off x="716386" y="1379775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3" type="subTitle"/>
          </p:nvPr>
        </p:nvSpPr>
        <p:spPr>
          <a:xfrm>
            <a:off x="716375" y="335830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4" type="subTitle"/>
          </p:nvPr>
        </p:nvSpPr>
        <p:spPr>
          <a:xfrm>
            <a:off x="716378" y="2952823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5" type="subTitle"/>
          </p:nvPr>
        </p:nvSpPr>
        <p:spPr>
          <a:xfrm>
            <a:off x="3712775" y="178525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6" type="subTitle"/>
          </p:nvPr>
        </p:nvSpPr>
        <p:spPr>
          <a:xfrm>
            <a:off x="3712761" y="1379775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7" type="subTitle"/>
          </p:nvPr>
        </p:nvSpPr>
        <p:spPr>
          <a:xfrm>
            <a:off x="3712750" y="335830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8" type="subTitle"/>
          </p:nvPr>
        </p:nvSpPr>
        <p:spPr>
          <a:xfrm>
            <a:off x="3712753" y="2952823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716394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2" type="subTitle"/>
          </p:nvPr>
        </p:nvSpPr>
        <p:spPr>
          <a:xfrm>
            <a:off x="716383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3" type="subTitle"/>
          </p:nvPr>
        </p:nvSpPr>
        <p:spPr>
          <a:xfrm>
            <a:off x="716375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4" type="subTitle"/>
          </p:nvPr>
        </p:nvSpPr>
        <p:spPr>
          <a:xfrm>
            <a:off x="716377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5" type="subTitle"/>
          </p:nvPr>
        </p:nvSpPr>
        <p:spPr>
          <a:xfrm>
            <a:off x="3132519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6" type="subTitle"/>
          </p:nvPr>
        </p:nvSpPr>
        <p:spPr>
          <a:xfrm>
            <a:off x="3132508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7" type="subTitle"/>
          </p:nvPr>
        </p:nvSpPr>
        <p:spPr>
          <a:xfrm>
            <a:off x="3132500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8" type="subTitle"/>
          </p:nvPr>
        </p:nvSpPr>
        <p:spPr>
          <a:xfrm>
            <a:off x="3132502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9" type="subTitle"/>
          </p:nvPr>
        </p:nvSpPr>
        <p:spPr>
          <a:xfrm>
            <a:off x="5548669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3" type="subTitle"/>
          </p:nvPr>
        </p:nvSpPr>
        <p:spPr>
          <a:xfrm>
            <a:off x="5548658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4" type="subTitle"/>
          </p:nvPr>
        </p:nvSpPr>
        <p:spPr>
          <a:xfrm>
            <a:off x="5548650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5" type="subTitle"/>
          </p:nvPr>
        </p:nvSpPr>
        <p:spPr>
          <a:xfrm>
            <a:off x="5548652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7" name="Google Shape;187;p32"/>
          <p:cNvGrpSpPr/>
          <p:nvPr/>
        </p:nvGrpSpPr>
        <p:grpSpPr>
          <a:xfrm>
            <a:off x="6507412" y="2269800"/>
            <a:ext cx="5272577" cy="5143501"/>
            <a:chOff x="6507412" y="2269800"/>
            <a:chExt cx="5272577" cy="5143501"/>
          </a:xfrm>
        </p:grpSpPr>
        <p:pic>
          <p:nvPicPr>
            <p:cNvPr id="188" name="Google Shape;188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07412" y="2269800"/>
              <a:ext cx="52725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2900" y="3434613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6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82613" y="251693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4387" y="-22470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716390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2" type="subTitle"/>
          </p:nvPr>
        </p:nvSpPr>
        <p:spPr>
          <a:xfrm>
            <a:off x="716382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3" type="subTitle"/>
          </p:nvPr>
        </p:nvSpPr>
        <p:spPr>
          <a:xfrm>
            <a:off x="716375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4" type="subTitle"/>
          </p:nvPr>
        </p:nvSpPr>
        <p:spPr>
          <a:xfrm>
            <a:off x="716377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5" type="subTitle"/>
          </p:nvPr>
        </p:nvSpPr>
        <p:spPr>
          <a:xfrm>
            <a:off x="2726469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6" type="subTitle"/>
          </p:nvPr>
        </p:nvSpPr>
        <p:spPr>
          <a:xfrm>
            <a:off x="2726460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7" type="subTitle"/>
          </p:nvPr>
        </p:nvSpPr>
        <p:spPr>
          <a:xfrm>
            <a:off x="2726453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8" type="subTitle"/>
          </p:nvPr>
        </p:nvSpPr>
        <p:spPr>
          <a:xfrm>
            <a:off x="2726455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9" type="subTitle"/>
          </p:nvPr>
        </p:nvSpPr>
        <p:spPr>
          <a:xfrm>
            <a:off x="4736568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13" type="subTitle"/>
          </p:nvPr>
        </p:nvSpPr>
        <p:spPr>
          <a:xfrm>
            <a:off x="4736559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4" type="subTitle"/>
          </p:nvPr>
        </p:nvSpPr>
        <p:spPr>
          <a:xfrm>
            <a:off x="4736552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5" type="subTitle"/>
          </p:nvPr>
        </p:nvSpPr>
        <p:spPr>
          <a:xfrm>
            <a:off x="4736554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33"/>
          <p:cNvSpPr txBox="1"/>
          <p:nvPr>
            <p:ph idx="16" type="subTitle"/>
          </p:nvPr>
        </p:nvSpPr>
        <p:spPr>
          <a:xfrm>
            <a:off x="6746703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17" type="subTitle"/>
          </p:nvPr>
        </p:nvSpPr>
        <p:spPr>
          <a:xfrm>
            <a:off x="6746695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3"/>
          <p:cNvSpPr txBox="1"/>
          <p:nvPr>
            <p:ph idx="18" type="subTitle"/>
          </p:nvPr>
        </p:nvSpPr>
        <p:spPr>
          <a:xfrm>
            <a:off x="6746688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9" type="subTitle"/>
          </p:nvPr>
        </p:nvSpPr>
        <p:spPr>
          <a:xfrm>
            <a:off x="6746690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4"/>
          <p:cNvGrpSpPr/>
          <p:nvPr/>
        </p:nvGrpSpPr>
        <p:grpSpPr>
          <a:xfrm>
            <a:off x="-3238613" y="1819962"/>
            <a:ext cx="6637626" cy="6475126"/>
            <a:chOff x="-3238613" y="1819962"/>
            <a:chExt cx="6637626" cy="6475126"/>
          </a:xfrm>
        </p:grpSpPr>
        <p:pic>
          <p:nvPicPr>
            <p:cNvPr id="213" name="Google Shape;21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238613" y="1819962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56950" y="3878801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34"/>
          <p:cNvSpPr txBox="1"/>
          <p:nvPr>
            <p:ph type="title"/>
          </p:nvPr>
        </p:nvSpPr>
        <p:spPr>
          <a:xfrm>
            <a:off x="716375" y="847388"/>
            <a:ext cx="3633000" cy="15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716375" y="2374363"/>
            <a:ext cx="36330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/>
          <p:nvPr>
            <p:ph idx="2" type="pic"/>
          </p:nvPr>
        </p:nvSpPr>
        <p:spPr>
          <a:xfrm>
            <a:off x="5007300" y="-250"/>
            <a:ext cx="4136700" cy="514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716375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" type="subTitle"/>
          </p:nvPr>
        </p:nvSpPr>
        <p:spPr>
          <a:xfrm>
            <a:off x="716375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1100" y="-1098924"/>
            <a:ext cx="2545951" cy="25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6"/>
          <p:cNvGrpSpPr/>
          <p:nvPr/>
        </p:nvGrpSpPr>
        <p:grpSpPr>
          <a:xfrm>
            <a:off x="3891084" y="-4228625"/>
            <a:ext cx="6637626" cy="6475126"/>
            <a:chOff x="3891084" y="-4228625"/>
            <a:chExt cx="6637626" cy="6475126"/>
          </a:xfrm>
        </p:grpSpPr>
        <p:pic>
          <p:nvPicPr>
            <p:cNvPr id="224" name="Google Shape;224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891084" y="-422862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5424" y="-2443175"/>
              <a:ext cx="3488924" cy="34794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151103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type="title"/>
          </p:nvPr>
        </p:nvSpPr>
        <p:spPr>
          <a:xfrm>
            <a:off x="6012625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1" type="subTitle"/>
          </p:nvPr>
        </p:nvSpPr>
        <p:spPr>
          <a:xfrm>
            <a:off x="6012625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7"/>
          <p:cNvGrpSpPr/>
          <p:nvPr/>
        </p:nvGrpSpPr>
        <p:grpSpPr>
          <a:xfrm>
            <a:off x="-2938876" y="1641275"/>
            <a:ext cx="5722402" cy="5582300"/>
            <a:chOff x="-2938876" y="1641275"/>
            <a:chExt cx="5722402" cy="5582300"/>
          </a:xfrm>
        </p:grpSpPr>
        <p:pic>
          <p:nvPicPr>
            <p:cNvPr id="231" name="Google Shape;231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938876" y="1641275"/>
              <a:ext cx="5722402" cy="55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8725" y="3260075"/>
              <a:ext cx="2969350" cy="2963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37"/>
          <p:cNvSpPr txBox="1"/>
          <p:nvPr>
            <p:ph type="title"/>
          </p:nvPr>
        </p:nvSpPr>
        <p:spPr>
          <a:xfrm>
            <a:off x="2042759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2042759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5" name="Google Shape;2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75750" y="-740175"/>
            <a:ext cx="2752176" cy="27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885" y="98042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8"/>
          <p:cNvGrpSpPr/>
          <p:nvPr/>
        </p:nvGrpSpPr>
        <p:grpSpPr>
          <a:xfrm>
            <a:off x="-2140150" y="-500562"/>
            <a:ext cx="4749051" cy="4632775"/>
            <a:chOff x="-2140150" y="-500562"/>
            <a:chExt cx="4749051" cy="4632775"/>
          </a:xfrm>
        </p:grpSpPr>
        <p:pic>
          <p:nvPicPr>
            <p:cNvPr id="239" name="Google Shape;239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40150" y="-500562"/>
              <a:ext cx="4749051" cy="463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06800" y="458650"/>
              <a:ext cx="2719299" cy="2714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38"/>
          <p:cNvGrpSpPr/>
          <p:nvPr/>
        </p:nvGrpSpPr>
        <p:grpSpPr>
          <a:xfrm>
            <a:off x="6937750" y="2804163"/>
            <a:ext cx="4749051" cy="4632775"/>
            <a:chOff x="6937750" y="2804163"/>
            <a:chExt cx="4749051" cy="4632775"/>
          </a:xfrm>
        </p:grpSpPr>
        <p:pic>
          <p:nvPicPr>
            <p:cNvPr id="242" name="Google Shape;242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37750" y="2804163"/>
              <a:ext cx="4749051" cy="463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9950" y="3548625"/>
              <a:ext cx="2719301" cy="27119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8"/>
          <p:cNvSpPr txBox="1"/>
          <p:nvPr>
            <p:ph type="title"/>
          </p:nvPr>
        </p:nvSpPr>
        <p:spPr>
          <a:xfrm>
            <a:off x="2154750" y="1379787"/>
            <a:ext cx="4834500" cy="6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subTitle"/>
          </p:nvPr>
        </p:nvSpPr>
        <p:spPr>
          <a:xfrm>
            <a:off x="2154750" y="1996363"/>
            <a:ext cx="48345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885" y="315502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9"/>
          <p:cNvGrpSpPr/>
          <p:nvPr/>
        </p:nvGrpSpPr>
        <p:grpSpPr>
          <a:xfrm>
            <a:off x="5956937" y="2027738"/>
            <a:ext cx="6264476" cy="6421700"/>
            <a:chOff x="6686512" y="946088"/>
            <a:chExt cx="6264476" cy="6421700"/>
          </a:xfrm>
        </p:grpSpPr>
        <p:pic>
          <p:nvPicPr>
            <p:cNvPr id="249" name="Google Shape;249;p3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607900" y="10247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56300" y="2636998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39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716375" y="1379775"/>
            <a:ext cx="7711200" cy="32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1997" y="-3169437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885" y="109007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9" name="Google Shape;259;p41"/>
          <p:cNvGrpSpPr/>
          <p:nvPr/>
        </p:nvGrpSpPr>
        <p:grpSpPr>
          <a:xfrm>
            <a:off x="6338226" y="2673775"/>
            <a:ext cx="5856349" cy="5712975"/>
            <a:chOff x="6058851" y="2559150"/>
            <a:chExt cx="5856349" cy="5712975"/>
          </a:xfrm>
        </p:grpSpPr>
        <p:pic>
          <p:nvPicPr>
            <p:cNvPr id="260" name="Google Shape;260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8851" y="2559150"/>
              <a:ext cx="5856349" cy="571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3802" y="3791950"/>
              <a:ext cx="3256250" cy="324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42"/>
          <p:cNvGrpSpPr/>
          <p:nvPr/>
        </p:nvGrpSpPr>
        <p:grpSpPr>
          <a:xfrm>
            <a:off x="-3175075" y="-2822712"/>
            <a:ext cx="6264476" cy="6421700"/>
            <a:chOff x="-3175075" y="-2822712"/>
            <a:chExt cx="6264476" cy="6421700"/>
          </a:xfrm>
        </p:grpSpPr>
        <p:pic>
          <p:nvPicPr>
            <p:cNvPr id="264" name="Google Shape;264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253688" y="-27441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895737" y="-1422263"/>
              <a:ext cx="3630699" cy="3620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42"/>
          <p:cNvGrpSpPr/>
          <p:nvPr/>
        </p:nvGrpSpPr>
        <p:grpSpPr>
          <a:xfrm>
            <a:off x="6092150" y="1544488"/>
            <a:ext cx="6264476" cy="6421700"/>
            <a:chOff x="6092150" y="1544488"/>
            <a:chExt cx="6264476" cy="6421700"/>
          </a:xfrm>
        </p:grpSpPr>
        <p:pic>
          <p:nvPicPr>
            <p:cNvPr id="267" name="Google Shape;267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013537" y="16231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409038" y="2944937"/>
              <a:ext cx="3630699" cy="3620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42"/>
          <p:cNvSpPr txBox="1"/>
          <p:nvPr>
            <p:ph hasCustomPrompt="1" type="title"/>
          </p:nvPr>
        </p:nvSpPr>
        <p:spPr>
          <a:xfrm>
            <a:off x="2641950" y="537275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2641950" y="1329875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2"/>
          <p:cNvSpPr txBox="1"/>
          <p:nvPr>
            <p:ph hasCustomPrompt="1" idx="2" type="title"/>
          </p:nvPr>
        </p:nvSpPr>
        <p:spPr>
          <a:xfrm>
            <a:off x="2641950" y="1944000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2641950" y="2736600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hasCustomPrompt="1" idx="4" type="title"/>
          </p:nvPr>
        </p:nvSpPr>
        <p:spPr>
          <a:xfrm>
            <a:off x="2641950" y="3350725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2641950" y="4143325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3"/>
          <p:cNvGrpSpPr/>
          <p:nvPr/>
        </p:nvGrpSpPr>
        <p:grpSpPr>
          <a:xfrm>
            <a:off x="7210572" y="-1604150"/>
            <a:ext cx="6637626" cy="6475126"/>
            <a:chOff x="7250197" y="707575"/>
            <a:chExt cx="6637626" cy="6475126"/>
          </a:xfrm>
        </p:grpSpPr>
        <p:pic>
          <p:nvPicPr>
            <p:cNvPr id="277" name="Google Shape;277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50197" y="7075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320375" y="2849810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4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43"/>
          <p:cNvSpPr txBox="1"/>
          <p:nvPr>
            <p:ph hasCustomPrompt="1" idx="2" type="title"/>
          </p:nvPr>
        </p:nvSpPr>
        <p:spPr>
          <a:xfrm>
            <a:off x="1174925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81" name="Google Shape;281;p43"/>
          <p:cNvSpPr txBox="1"/>
          <p:nvPr>
            <p:ph hasCustomPrompt="1" idx="3" type="title"/>
          </p:nvPr>
        </p:nvSpPr>
        <p:spPr>
          <a:xfrm>
            <a:off x="3641200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82" name="Google Shape;282;p43"/>
          <p:cNvSpPr txBox="1"/>
          <p:nvPr>
            <p:ph hasCustomPrompt="1" idx="4" type="title"/>
          </p:nvPr>
        </p:nvSpPr>
        <p:spPr>
          <a:xfrm>
            <a:off x="6107475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283" name="Google Shape;283;p43"/>
          <p:cNvSpPr txBox="1"/>
          <p:nvPr>
            <p:ph idx="1" type="subTitle"/>
          </p:nvPr>
        </p:nvSpPr>
        <p:spPr>
          <a:xfrm>
            <a:off x="716375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716377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3182650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7" type="subTitle"/>
          </p:nvPr>
        </p:nvSpPr>
        <p:spPr>
          <a:xfrm>
            <a:off x="3182652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5648925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648927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9012" y="9618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82638" y="-14278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1541562" y="1430025"/>
            <a:ext cx="6060900" cy="15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1541538" y="3444025"/>
            <a:ext cx="6060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5"/>
          <p:cNvGrpSpPr/>
          <p:nvPr/>
        </p:nvGrpSpPr>
        <p:grpSpPr>
          <a:xfrm>
            <a:off x="-3070955" y="1664449"/>
            <a:ext cx="5922374" cy="5777400"/>
            <a:chOff x="-3070955" y="1664449"/>
            <a:chExt cx="5922374" cy="5777400"/>
          </a:xfrm>
        </p:grpSpPr>
        <p:pic>
          <p:nvPicPr>
            <p:cNvPr id="296" name="Google Shape;296;p4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070955" y="1664449"/>
              <a:ext cx="5922374" cy="57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03462" y="3207174"/>
              <a:ext cx="2923523" cy="2905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875" y="1619825"/>
            <a:ext cx="1909047" cy="19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>
            <p:ph type="title"/>
          </p:nvPr>
        </p:nvSpPr>
        <p:spPr>
          <a:xfrm>
            <a:off x="2036100" y="372500"/>
            <a:ext cx="5071800" cy="15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0" name="Google Shape;300;p45"/>
          <p:cNvSpPr txBox="1"/>
          <p:nvPr>
            <p:ph idx="1" type="subTitle"/>
          </p:nvPr>
        </p:nvSpPr>
        <p:spPr>
          <a:xfrm>
            <a:off x="2036100" y="2085850"/>
            <a:ext cx="5071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1" name="Google Shape;301;p45"/>
          <p:cNvSpPr txBox="1"/>
          <p:nvPr/>
        </p:nvSpPr>
        <p:spPr>
          <a:xfrm>
            <a:off x="2429550" y="4218625"/>
            <a:ext cx="42849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94776" y="-4198738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1149" y="2867112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04" y="3495650"/>
            <a:ext cx="3495799" cy="34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47813" y="128623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499" y="3229800"/>
            <a:ext cx="2520426" cy="2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4028" y="-4228625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159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>
            <p:ph type="ctrTitle"/>
          </p:nvPr>
        </p:nvSpPr>
        <p:spPr>
          <a:xfrm>
            <a:off x="3493825" y="1055138"/>
            <a:ext cx="4933800" cy="18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53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6" name="Google Shape;316;p49"/>
          <p:cNvSpPr txBox="1"/>
          <p:nvPr>
            <p:ph idx="1" type="subTitle"/>
          </p:nvPr>
        </p:nvSpPr>
        <p:spPr>
          <a:xfrm>
            <a:off x="6376425" y="3317363"/>
            <a:ext cx="2051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1097375" y="1899916"/>
            <a:ext cx="2922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50"/>
          <p:cNvSpPr txBox="1"/>
          <p:nvPr>
            <p:ph hasCustomPrompt="1" idx="2" type="title"/>
          </p:nvPr>
        </p:nvSpPr>
        <p:spPr>
          <a:xfrm>
            <a:off x="1097375" y="1308016"/>
            <a:ext cx="9312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320" name="Google Shape;320;p50"/>
          <p:cNvSpPr txBox="1"/>
          <p:nvPr>
            <p:ph idx="1" type="subTitle"/>
          </p:nvPr>
        </p:nvSpPr>
        <p:spPr>
          <a:xfrm>
            <a:off x="1097375" y="3371884"/>
            <a:ext cx="21882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21" name="Google Shape;32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02950" y="3874124"/>
            <a:ext cx="3236125" cy="32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716375" y="1379775"/>
            <a:ext cx="77112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1" type="subTitle"/>
          </p:nvPr>
        </p:nvSpPr>
        <p:spPr>
          <a:xfrm>
            <a:off x="716375" y="1373600"/>
            <a:ext cx="3181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2" type="subTitle"/>
          </p:nvPr>
        </p:nvSpPr>
        <p:spPr>
          <a:xfrm>
            <a:off x="4193580" y="1373600"/>
            <a:ext cx="3181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9" name="Google Shape;32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6484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2" name="Google Shape;332;p53"/>
          <p:cNvGrpSpPr/>
          <p:nvPr/>
        </p:nvGrpSpPr>
        <p:grpSpPr>
          <a:xfrm>
            <a:off x="7250197" y="707575"/>
            <a:ext cx="6637626" cy="6475126"/>
            <a:chOff x="7250197" y="707575"/>
            <a:chExt cx="6637626" cy="6475126"/>
          </a:xfrm>
        </p:grpSpPr>
        <p:pic>
          <p:nvPicPr>
            <p:cNvPr id="333" name="Google Shape;333;p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50197" y="7075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320375" y="2849810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1074075" y="1379775"/>
            <a:ext cx="524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1" type="subTitle"/>
          </p:nvPr>
        </p:nvSpPr>
        <p:spPr>
          <a:xfrm>
            <a:off x="1074075" y="1952475"/>
            <a:ext cx="5243400" cy="1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38" name="Google Shape;338;p54"/>
          <p:cNvGrpSpPr/>
          <p:nvPr/>
        </p:nvGrpSpPr>
        <p:grpSpPr>
          <a:xfrm>
            <a:off x="6409087" y="-963525"/>
            <a:ext cx="5272577" cy="5143501"/>
            <a:chOff x="6409087" y="-963525"/>
            <a:chExt cx="5272577" cy="5143501"/>
          </a:xfrm>
        </p:grpSpPr>
        <p:pic>
          <p:nvPicPr>
            <p:cNvPr id="339" name="Google Shape;339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09087" y="-963525"/>
              <a:ext cx="52725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9400" y="371188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716375" y="1341275"/>
            <a:ext cx="5734800" cy="27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3524" y="1290963"/>
            <a:ext cx="6517526" cy="63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7625" y="-819074"/>
            <a:ext cx="2545951" cy="25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175" y="3031487"/>
            <a:ext cx="3586951" cy="35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6"/>
          <p:cNvSpPr txBox="1"/>
          <p:nvPr>
            <p:ph type="title"/>
          </p:nvPr>
        </p:nvSpPr>
        <p:spPr>
          <a:xfrm>
            <a:off x="2496000" y="1168903"/>
            <a:ext cx="4152000" cy="15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56"/>
          <p:cNvSpPr txBox="1"/>
          <p:nvPr>
            <p:ph idx="1" type="subTitle"/>
          </p:nvPr>
        </p:nvSpPr>
        <p:spPr>
          <a:xfrm>
            <a:off x="2937150" y="3010697"/>
            <a:ext cx="32697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/>
          <p:nvPr>
            <p:ph idx="2" type="pic"/>
          </p:nvPr>
        </p:nvSpPr>
        <p:spPr>
          <a:xfrm>
            <a:off x="125" y="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3705625" y="4001125"/>
            <a:ext cx="4722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hasCustomPrompt="1" type="title"/>
          </p:nvPr>
        </p:nvSpPr>
        <p:spPr>
          <a:xfrm>
            <a:off x="1586250" y="1375100"/>
            <a:ext cx="5971500" cy="14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58"/>
          <p:cNvSpPr txBox="1"/>
          <p:nvPr>
            <p:ph idx="1" type="subTitle"/>
          </p:nvPr>
        </p:nvSpPr>
        <p:spPr>
          <a:xfrm>
            <a:off x="1586250" y="3305500"/>
            <a:ext cx="59715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5" name="Google Shape;355;p58"/>
          <p:cNvGrpSpPr/>
          <p:nvPr/>
        </p:nvGrpSpPr>
        <p:grpSpPr>
          <a:xfrm>
            <a:off x="3891084" y="-4228625"/>
            <a:ext cx="6637626" cy="6475126"/>
            <a:chOff x="3891084" y="-4228625"/>
            <a:chExt cx="6637626" cy="6475126"/>
          </a:xfrm>
        </p:grpSpPr>
        <p:pic>
          <p:nvPicPr>
            <p:cNvPr id="356" name="Google Shape;356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891084" y="-422862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5424" y="-2443175"/>
              <a:ext cx="3488924" cy="3479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58"/>
          <p:cNvGrpSpPr/>
          <p:nvPr/>
        </p:nvGrpSpPr>
        <p:grpSpPr>
          <a:xfrm>
            <a:off x="-2151103" y="3266700"/>
            <a:ext cx="6637626" cy="6475126"/>
            <a:chOff x="-2151103" y="3266700"/>
            <a:chExt cx="6637626" cy="6475126"/>
          </a:xfrm>
        </p:grpSpPr>
        <p:pic>
          <p:nvPicPr>
            <p:cNvPr id="359" name="Google Shape;359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2151103" y="3266700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860" y="3578400"/>
              <a:ext cx="327481" cy="1027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>
            <p:ph type="title"/>
          </p:nvPr>
        </p:nvSpPr>
        <p:spPr>
          <a:xfrm>
            <a:off x="5124625" y="1899916"/>
            <a:ext cx="2922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60"/>
          <p:cNvSpPr txBox="1"/>
          <p:nvPr>
            <p:ph hasCustomPrompt="1" idx="2" type="title"/>
          </p:nvPr>
        </p:nvSpPr>
        <p:spPr>
          <a:xfrm>
            <a:off x="7115425" y="1308016"/>
            <a:ext cx="9312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365" name="Google Shape;365;p60"/>
          <p:cNvSpPr txBox="1"/>
          <p:nvPr>
            <p:ph idx="1" type="subTitle"/>
          </p:nvPr>
        </p:nvSpPr>
        <p:spPr>
          <a:xfrm>
            <a:off x="5858425" y="3371884"/>
            <a:ext cx="21882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rlito"/>
                <a:ea typeface="Carlito"/>
                <a:cs typeface="Carlito"/>
                <a:sym typeface="Carli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7137" y="715700"/>
            <a:ext cx="5272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674" y="2571741"/>
            <a:ext cx="3349599" cy="335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0" name="Google Shape;370;p61"/>
          <p:cNvSpPr txBox="1"/>
          <p:nvPr>
            <p:ph hasCustomPrompt="1" idx="2" type="title"/>
          </p:nvPr>
        </p:nvSpPr>
        <p:spPr>
          <a:xfrm>
            <a:off x="716375" y="137977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1" name="Google Shape;371;p61"/>
          <p:cNvSpPr txBox="1"/>
          <p:nvPr>
            <p:ph idx="1" type="subTitle"/>
          </p:nvPr>
        </p:nvSpPr>
        <p:spPr>
          <a:xfrm>
            <a:off x="716375" y="2254450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1"/>
          <p:cNvSpPr txBox="1"/>
          <p:nvPr>
            <p:ph idx="3" type="subTitle"/>
          </p:nvPr>
        </p:nvSpPr>
        <p:spPr>
          <a:xfrm>
            <a:off x="716375" y="1848963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1"/>
          <p:cNvSpPr txBox="1"/>
          <p:nvPr>
            <p:ph hasCustomPrompt="1" idx="4" type="title"/>
          </p:nvPr>
        </p:nvSpPr>
        <p:spPr>
          <a:xfrm>
            <a:off x="3689025" y="137977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4" name="Google Shape;374;p61"/>
          <p:cNvSpPr txBox="1"/>
          <p:nvPr>
            <p:ph idx="5" type="subTitle"/>
          </p:nvPr>
        </p:nvSpPr>
        <p:spPr>
          <a:xfrm>
            <a:off x="3689025" y="2254450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1"/>
          <p:cNvSpPr txBox="1"/>
          <p:nvPr>
            <p:ph idx="6" type="subTitle"/>
          </p:nvPr>
        </p:nvSpPr>
        <p:spPr>
          <a:xfrm>
            <a:off x="3689025" y="1848963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61"/>
          <p:cNvSpPr txBox="1"/>
          <p:nvPr>
            <p:ph hasCustomPrompt="1" idx="7" type="title"/>
          </p:nvPr>
        </p:nvSpPr>
        <p:spPr>
          <a:xfrm>
            <a:off x="716375" y="306722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7" name="Google Shape;377;p61"/>
          <p:cNvSpPr txBox="1"/>
          <p:nvPr>
            <p:ph idx="8" type="subTitle"/>
          </p:nvPr>
        </p:nvSpPr>
        <p:spPr>
          <a:xfrm>
            <a:off x="716375" y="3942025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1"/>
          <p:cNvSpPr txBox="1"/>
          <p:nvPr>
            <p:ph idx="9" type="subTitle"/>
          </p:nvPr>
        </p:nvSpPr>
        <p:spPr>
          <a:xfrm>
            <a:off x="716375" y="3536425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61"/>
          <p:cNvSpPr txBox="1"/>
          <p:nvPr>
            <p:ph hasCustomPrompt="1" idx="13" type="title"/>
          </p:nvPr>
        </p:nvSpPr>
        <p:spPr>
          <a:xfrm>
            <a:off x="3689025" y="3067225"/>
            <a:ext cx="7383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80" name="Google Shape;380;p61"/>
          <p:cNvSpPr txBox="1"/>
          <p:nvPr>
            <p:ph idx="14" type="subTitle"/>
          </p:nvPr>
        </p:nvSpPr>
        <p:spPr>
          <a:xfrm>
            <a:off x="3689025" y="3942025"/>
            <a:ext cx="27198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61"/>
          <p:cNvSpPr txBox="1"/>
          <p:nvPr>
            <p:ph idx="15" type="subTitle"/>
          </p:nvPr>
        </p:nvSpPr>
        <p:spPr>
          <a:xfrm>
            <a:off x="3689025" y="3536425"/>
            <a:ext cx="27198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62"/>
          <p:cNvSpPr txBox="1"/>
          <p:nvPr>
            <p:ph idx="1" type="subTitle"/>
          </p:nvPr>
        </p:nvSpPr>
        <p:spPr>
          <a:xfrm>
            <a:off x="716400" y="1739626"/>
            <a:ext cx="3855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62"/>
          <p:cNvSpPr txBox="1"/>
          <p:nvPr>
            <p:ph idx="2" type="subTitle"/>
          </p:nvPr>
        </p:nvSpPr>
        <p:spPr>
          <a:xfrm>
            <a:off x="716391" y="1334150"/>
            <a:ext cx="38556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62"/>
          <p:cNvSpPr txBox="1"/>
          <p:nvPr>
            <p:ph idx="3" type="subTitle"/>
          </p:nvPr>
        </p:nvSpPr>
        <p:spPr>
          <a:xfrm>
            <a:off x="716375" y="3169575"/>
            <a:ext cx="3855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2"/>
          <p:cNvSpPr txBox="1"/>
          <p:nvPr>
            <p:ph idx="4" type="subTitle"/>
          </p:nvPr>
        </p:nvSpPr>
        <p:spPr>
          <a:xfrm>
            <a:off x="716379" y="2764099"/>
            <a:ext cx="38556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8" name="Google Shape;388;p62"/>
          <p:cNvGrpSpPr/>
          <p:nvPr/>
        </p:nvGrpSpPr>
        <p:grpSpPr>
          <a:xfrm>
            <a:off x="5069934" y="921875"/>
            <a:ext cx="6637626" cy="6475126"/>
            <a:chOff x="5069934" y="921875"/>
            <a:chExt cx="6637626" cy="6475126"/>
          </a:xfrm>
        </p:grpSpPr>
        <p:pic>
          <p:nvPicPr>
            <p:cNvPr id="389" name="Google Shape;389;p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69934" y="9218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0250" y="2725987"/>
              <a:ext cx="3827929" cy="3820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63"/>
          <p:cNvGrpSpPr/>
          <p:nvPr/>
        </p:nvGrpSpPr>
        <p:grpSpPr>
          <a:xfrm>
            <a:off x="6113599" y="1502625"/>
            <a:ext cx="5722402" cy="5582300"/>
            <a:chOff x="-2938876" y="1641275"/>
            <a:chExt cx="5722402" cy="5582300"/>
          </a:xfrm>
        </p:grpSpPr>
        <p:pic>
          <p:nvPicPr>
            <p:cNvPr id="393" name="Google Shape;393;p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938876" y="1641275"/>
              <a:ext cx="5722402" cy="55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8725" y="3260075"/>
              <a:ext cx="2969350" cy="2963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6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63"/>
          <p:cNvSpPr txBox="1"/>
          <p:nvPr>
            <p:ph idx="1" type="subTitle"/>
          </p:nvPr>
        </p:nvSpPr>
        <p:spPr>
          <a:xfrm>
            <a:off x="716400" y="3384375"/>
            <a:ext cx="20847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3"/>
          <p:cNvSpPr txBox="1"/>
          <p:nvPr>
            <p:ph idx="2" type="subTitle"/>
          </p:nvPr>
        </p:nvSpPr>
        <p:spPr>
          <a:xfrm>
            <a:off x="716396" y="2978900"/>
            <a:ext cx="20847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63"/>
          <p:cNvSpPr txBox="1"/>
          <p:nvPr>
            <p:ph idx="3" type="subTitle"/>
          </p:nvPr>
        </p:nvSpPr>
        <p:spPr>
          <a:xfrm>
            <a:off x="3447700" y="3384375"/>
            <a:ext cx="20847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63"/>
          <p:cNvSpPr txBox="1"/>
          <p:nvPr>
            <p:ph idx="4" type="subTitle"/>
          </p:nvPr>
        </p:nvSpPr>
        <p:spPr>
          <a:xfrm>
            <a:off x="3447696" y="2978900"/>
            <a:ext cx="20847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3131475" y="445025"/>
            <a:ext cx="52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64"/>
          <p:cNvSpPr txBox="1"/>
          <p:nvPr>
            <p:ph idx="1" type="subTitle"/>
          </p:nvPr>
        </p:nvSpPr>
        <p:spPr>
          <a:xfrm>
            <a:off x="3131475" y="1739625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64"/>
          <p:cNvSpPr txBox="1"/>
          <p:nvPr>
            <p:ph idx="2" type="subTitle"/>
          </p:nvPr>
        </p:nvSpPr>
        <p:spPr>
          <a:xfrm>
            <a:off x="3131475" y="1334150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4"/>
          <p:cNvSpPr txBox="1"/>
          <p:nvPr>
            <p:ph idx="3" type="subTitle"/>
          </p:nvPr>
        </p:nvSpPr>
        <p:spPr>
          <a:xfrm>
            <a:off x="3131475" y="3178275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4"/>
          <p:cNvSpPr txBox="1"/>
          <p:nvPr>
            <p:ph idx="4" type="subTitle"/>
          </p:nvPr>
        </p:nvSpPr>
        <p:spPr>
          <a:xfrm>
            <a:off x="3131475" y="2772800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4"/>
          <p:cNvSpPr txBox="1"/>
          <p:nvPr>
            <p:ph idx="5" type="subTitle"/>
          </p:nvPr>
        </p:nvSpPr>
        <p:spPr>
          <a:xfrm>
            <a:off x="5685078" y="1740640"/>
            <a:ext cx="2289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4"/>
          <p:cNvSpPr txBox="1"/>
          <p:nvPr>
            <p:ph idx="6" type="subTitle"/>
          </p:nvPr>
        </p:nvSpPr>
        <p:spPr>
          <a:xfrm>
            <a:off x="5685081" y="1335175"/>
            <a:ext cx="2289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" name="Google Shape;408;p64"/>
          <p:cNvGrpSpPr/>
          <p:nvPr/>
        </p:nvGrpSpPr>
        <p:grpSpPr>
          <a:xfrm>
            <a:off x="5956937" y="2027738"/>
            <a:ext cx="6264476" cy="6421700"/>
            <a:chOff x="6686512" y="946088"/>
            <a:chExt cx="6264476" cy="6421700"/>
          </a:xfrm>
        </p:grpSpPr>
        <p:pic>
          <p:nvPicPr>
            <p:cNvPr id="409" name="Google Shape;409;p6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607900" y="10247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56300" y="2636998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idx="1" type="subTitle"/>
          </p:nvPr>
        </p:nvSpPr>
        <p:spPr>
          <a:xfrm>
            <a:off x="716400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65"/>
          <p:cNvSpPr txBox="1"/>
          <p:nvPr>
            <p:ph idx="2" type="subTitle"/>
          </p:nvPr>
        </p:nvSpPr>
        <p:spPr>
          <a:xfrm>
            <a:off x="716375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65"/>
          <p:cNvSpPr txBox="1"/>
          <p:nvPr>
            <p:ph idx="3" type="subTitle"/>
          </p:nvPr>
        </p:nvSpPr>
        <p:spPr>
          <a:xfrm>
            <a:off x="3272722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65"/>
          <p:cNvSpPr txBox="1"/>
          <p:nvPr>
            <p:ph idx="4" type="subTitle"/>
          </p:nvPr>
        </p:nvSpPr>
        <p:spPr>
          <a:xfrm>
            <a:off x="3272698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5"/>
          <p:cNvSpPr txBox="1"/>
          <p:nvPr>
            <p:ph idx="5" type="subTitle"/>
          </p:nvPr>
        </p:nvSpPr>
        <p:spPr>
          <a:xfrm>
            <a:off x="5829076" y="1785250"/>
            <a:ext cx="25563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5"/>
          <p:cNvSpPr txBox="1"/>
          <p:nvPr>
            <p:ph idx="6" type="subTitle"/>
          </p:nvPr>
        </p:nvSpPr>
        <p:spPr>
          <a:xfrm>
            <a:off x="5829053" y="1379775"/>
            <a:ext cx="2556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6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19" name="Google Shape;419;p65"/>
          <p:cNvGrpSpPr/>
          <p:nvPr/>
        </p:nvGrpSpPr>
        <p:grpSpPr>
          <a:xfrm>
            <a:off x="4038028" y="3132575"/>
            <a:ext cx="6698151" cy="6534176"/>
            <a:chOff x="4038028" y="3132575"/>
            <a:chExt cx="6698151" cy="6534176"/>
          </a:xfrm>
        </p:grpSpPr>
        <p:pic>
          <p:nvPicPr>
            <p:cNvPr id="420" name="Google Shape;420;p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38028" y="3132575"/>
              <a:ext cx="6698151" cy="653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5524" y="3920300"/>
              <a:ext cx="3365425" cy="335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472" y="-6658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5" name="Google Shape;425;p66"/>
          <p:cNvSpPr txBox="1"/>
          <p:nvPr>
            <p:ph idx="1" type="subTitle"/>
          </p:nvPr>
        </p:nvSpPr>
        <p:spPr>
          <a:xfrm>
            <a:off x="716400" y="178525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6"/>
          <p:cNvSpPr txBox="1"/>
          <p:nvPr>
            <p:ph idx="2" type="subTitle"/>
          </p:nvPr>
        </p:nvSpPr>
        <p:spPr>
          <a:xfrm>
            <a:off x="716386" y="1379775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6"/>
          <p:cNvSpPr txBox="1"/>
          <p:nvPr>
            <p:ph idx="3" type="subTitle"/>
          </p:nvPr>
        </p:nvSpPr>
        <p:spPr>
          <a:xfrm>
            <a:off x="716375" y="335830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6"/>
          <p:cNvSpPr txBox="1"/>
          <p:nvPr>
            <p:ph idx="4" type="subTitle"/>
          </p:nvPr>
        </p:nvSpPr>
        <p:spPr>
          <a:xfrm>
            <a:off x="716378" y="2952823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66"/>
          <p:cNvSpPr txBox="1"/>
          <p:nvPr>
            <p:ph idx="5" type="subTitle"/>
          </p:nvPr>
        </p:nvSpPr>
        <p:spPr>
          <a:xfrm>
            <a:off x="3712775" y="178525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6"/>
          <p:cNvSpPr txBox="1"/>
          <p:nvPr>
            <p:ph idx="6" type="subTitle"/>
          </p:nvPr>
        </p:nvSpPr>
        <p:spPr>
          <a:xfrm>
            <a:off x="3712761" y="1379775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6"/>
          <p:cNvSpPr txBox="1"/>
          <p:nvPr>
            <p:ph idx="7" type="subTitle"/>
          </p:nvPr>
        </p:nvSpPr>
        <p:spPr>
          <a:xfrm>
            <a:off x="3712750" y="3358300"/>
            <a:ext cx="2715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6"/>
          <p:cNvSpPr txBox="1"/>
          <p:nvPr>
            <p:ph idx="8" type="subTitle"/>
          </p:nvPr>
        </p:nvSpPr>
        <p:spPr>
          <a:xfrm>
            <a:off x="3712753" y="2952823"/>
            <a:ext cx="27150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idx="1" type="subTitle"/>
          </p:nvPr>
        </p:nvSpPr>
        <p:spPr>
          <a:xfrm>
            <a:off x="716394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67"/>
          <p:cNvSpPr txBox="1"/>
          <p:nvPr>
            <p:ph idx="2" type="subTitle"/>
          </p:nvPr>
        </p:nvSpPr>
        <p:spPr>
          <a:xfrm>
            <a:off x="716383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67"/>
          <p:cNvSpPr txBox="1"/>
          <p:nvPr>
            <p:ph idx="3" type="subTitle"/>
          </p:nvPr>
        </p:nvSpPr>
        <p:spPr>
          <a:xfrm>
            <a:off x="716375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67"/>
          <p:cNvSpPr txBox="1"/>
          <p:nvPr>
            <p:ph idx="4" type="subTitle"/>
          </p:nvPr>
        </p:nvSpPr>
        <p:spPr>
          <a:xfrm>
            <a:off x="716377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67"/>
          <p:cNvSpPr txBox="1"/>
          <p:nvPr>
            <p:ph idx="5" type="subTitle"/>
          </p:nvPr>
        </p:nvSpPr>
        <p:spPr>
          <a:xfrm>
            <a:off x="3132519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67"/>
          <p:cNvSpPr txBox="1"/>
          <p:nvPr>
            <p:ph idx="6" type="subTitle"/>
          </p:nvPr>
        </p:nvSpPr>
        <p:spPr>
          <a:xfrm>
            <a:off x="3132508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7" type="subTitle"/>
          </p:nvPr>
        </p:nvSpPr>
        <p:spPr>
          <a:xfrm>
            <a:off x="3132500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8" type="subTitle"/>
          </p:nvPr>
        </p:nvSpPr>
        <p:spPr>
          <a:xfrm>
            <a:off x="3132502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67"/>
          <p:cNvSpPr txBox="1"/>
          <p:nvPr>
            <p:ph idx="9" type="subTitle"/>
          </p:nvPr>
        </p:nvSpPr>
        <p:spPr>
          <a:xfrm>
            <a:off x="5548669" y="178525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67"/>
          <p:cNvSpPr txBox="1"/>
          <p:nvPr>
            <p:ph idx="13" type="subTitle"/>
          </p:nvPr>
        </p:nvSpPr>
        <p:spPr>
          <a:xfrm>
            <a:off x="5548658" y="1379775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67"/>
          <p:cNvSpPr txBox="1"/>
          <p:nvPr>
            <p:ph idx="14" type="subTitle"/>
          </p:nvPr>
        </p:nvSpPr>
        <p:spPr>
          <a:xfrm>
            <a:off x="5548650" y="3358300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67"/>
          <p:cNvSpPr txBox="1"/>
          <p:nvPr>
            <p:ph idx="15" type="subTitle"/>
          </p:nvPr>
        </p:nvSpPr>
        <p:spPr>
          <a:xfrm>
            <a:off x="5548652" y="2952823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6" name="Google Shape;446;p67"/>
          <p:cNvGrpSpPr/>
          <p:nvPr/>
        </p:nvGrpSpPr>
        <p:grpSpPr>
          <a:xfrm>
            <a:off x="6507412" y="2269800"/>
            <a:ext cx="5272577" cy="5143501"/>
            <a:chOff x="6507412" y="2269800"/>
            <a:chExt cx="5272577" cy="5143501"/>
          </a:xfrm>
        </p:grpSpPr>
        <p:pic>
          <p:nvPicPr>
            <p:cNvPr id="447" name="Google Shape;447;p6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07412" y="2269800"/>
              <a:ext cx="52725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2900" y="3434613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6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82613" y="251693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4387" y="-22470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8"/>
          <p:cNvSpPr txBox="1"/>
          <p:nvPr>
            <p:ph idx="1" type="subTitle"/>
          </p:nvPr>
        </p:nvSpPr>
        <p:spPr>
          <a:xfrm>
            <a:off x="716390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68"/>
          <p:cNvSpPr txBox="1"/>
          <p:nvPr>
            <p:ph idx="2" type="subTitle"/>
          </p:nvPr>
        </p:nvSpPr>
        <p:spPr>
          <a:xfrm>
            <a:off x="716382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68"/>
          <p:cNvSpPr txBox="1"/>
          <p:nvPr>
            <p:ph idx="3" type="subTitle"/>
          </p:nvPr>
        </p:nvSpPr>
        <p:spPr>
          <a:xfrm>
            <a:off x="716375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8"/>
          <p:cNvSpPr txBox="1"/>
          <p:nvPr>
            <p:ph idx="4" type="subTitle"/>
          </p:nvPr>
        </p:nvSpPr>
        <p:spPr>
          <a:xfrm>
            <a:off x="716377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8"/>
          <p:cNvSpPr txBox="1"/>
          <p:nvPr>
            <p:ph idx="5" type="subTitle"/>
          </p:nvPr>
        </p:nvSpPr>
        <p:spPr>
          <a:xfrm>
            <a:off x="2726469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68"/>
          <p:cNvSpPr txBox="1"/>
          <p:nvPr>
            <p:ph idx="6" type="subTitle"/>
          </p:nvPr>
        </p:nvSpPr>
        <p:spPr>
          <a:xfrm>
            <a:off x="2726460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68"/>
          <p:cNvSpPr txBox="1"/>
          <p:nvPr>
            <p:ph idx="7" type="subTitle"/>
          </p:nvPr>
        </p:nvSpPr>
        <p:spPr>
          <a:xfrm>
            <a:off x="2726453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68"/>
          <p:cNvSpPr txBox="1"/>
          <p:nvPr>
            <p:ph idx="8" type="subTitle"/>
          </p:nvPr>
        </p:nvSpPr>
        <p:spPr>
          <a:xfrm>
            <a:off x="2726455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68"/>
          <p:cNvSpPr txBox="1"/>
          <p:nvPr>
            <p:ph idx="9" type="subTitle"/>
          </p:nvPr>
        </p:nvSpPr>
        <p:spPr>
          <a:xfrm>
            <a:off x="4736568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8"/>
          <p:cNvSpPr txBox="1"/>
          <p:nvPr>
            <p:ph idx="13" type="subTitle"/>
          </p:nvPr>
        </p:nvSpPr>
        <p:spPr>
          <a:xfrm>
            <a:off x="4736559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68"/>
          <p:cNvSpPr txBox="1"/>
          <p:nvPr>
            <p:ph idx="14" type="subTitle"/>
          </p:nvPr>
        </p:nvSpPr>
        <p:spPr>
          <a:xfrm>
            <a:off x="4736552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68"/>
          <p:cNvSpPr txBox="1"/>
          <p:nvPr>
            <p:ph idx="15" type="subTitle"/>
          </p:nvPr>
        </p:nvSpPr>
        <p:spPr>
          <a:xfrm>
            <a:off x="4736554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6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6" name="Google Shape;466;p68"/>
          <p:cNvSpPr txBox="1"/>
          <p:nvPr>
            <p:ph idx="16" type="subTitle"/>
          </p:nvPr>
        </p:nvSpPr>
        <p:spPr>
          <a:xfrm>
            <a:off x="6746703" y="178525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68"/>
          <p:cNvSpPr txBox="1"/>
          <p:nvPr>
            <p:ph idx="17" type="subTitle"/>
          </p:nvPr>
        </p:nvSpPr>
        <p:spPr>
          <a:xfrm>
            <a:off x="6746695" y="1379775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68"/>
          <p:cNvSpPr txBox="1"/>
          <p:nvPr>
            <p:ph idx="18" type="subTitle"/>
          </p:nvPr>
        </p:nvSpPr>
        <p:spPr>
          <a:xfrm>
            <a:off x="6746688" y="3358300"/>
            <a:ext cx="1680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68"/>
          <p:cNvSpPr txBox="1"/>
          <p:nvPr>
            <p:ph idx="19" type="subTitle"/>
          </p:nvPr>
        </p:nvSpPr>
        <p:spPr>
          <a:xfrm>
            <a:off x="6746690" y="2952823"/>
            <a:ext cx="16809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69"/>
          <p:cNvGrpSpPr/>
          <p:nvPr/>
        </p:nvGrpSpPr>
        <p:grpSpPr>
          <a:xfrm>
            <a:off x="-3238613" y="1819962"/>
            <a:ext cx="6637626" cy="6475126"/>
            <a:chOff x="-3238613" y="1819962"/>
            <a:chExt cx="6637626" cy="6475126"/>
          </a:xfrm>
        </p:grpSpPr>
        <p:pic>
          <p:nvPicPr>
            <p:cNvPr id="472" name="Google Shape;472;p6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238613" y="1819962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56950" y="3878801"/>
              <a:ext cx="2545951" cy="253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69"/>
          <p:cNvSpPr txBox="1"/>
          <p:nvPr>
            <p:ph type="title"/>
          </p:nvPr>
        </p:nvSpPr>
        <p:spPr>
          <a:xfrm>
            <a:off x="716375" y="847388"/>
            <a:ext cx="3633000" cy="15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69"/>
          <p:cNvSpPr txBox="1"/>
          <p:nvPr>
            <p:ph idx="1" type="subTitle"/>
          </p:nvPr>
        </p:nvSpPr>
        <p:spPr>
          <a:xfrm>
            <a:off x="716375" y="2374363"/>
            <a:ext cx="36330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9"/>
          <p:cNvSpPr/>
          <p:nvPr>
            <p:ph idx="2" type="pic"/>
          </p:nvPr>
        </p:nvSpPr>
        <p:spPr>
          <a:xfrm>
            <a:off x="5007300" y="-250"/>
            <a:ext cx="4136700" cy="514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716375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70"/>
          <p:cNvSpPr txBox="1"/>
          <p:nvPr>
            <p:ph idx="1" type="subTitle"/>
          </p:nvPr>
        </p:nvSpPr>
        <p:spPr>
          <a:xfrm>
            <a:off x="716375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0" name="Google Shape;48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1100" y="-1098924"/>
            <a:ext cx="2545951" cy="25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71"/>
          <p:cNvGrpSpPr/>
          <p:nvPr/>
        </p:nvGrpSpPr>
        <p:grpSpPr>
          <a:xfrm>
            <a:off x="3891084" y="-4228625"/>
            <a:ext cx="6637626" cy="6475126"/>
            <a:chOff x="3891084" y="-4228625"/>
            <a:chExt cx="6637626" cy="6475126"/>
          </a:xfrm>
        </p:grpSpPr>
        <p:pic>
          <p:nvPicPr>
            <p:cNvPr id="483" name="Google Shape;483;p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891084" y="-422862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5424" y="-2443175"/>
              <a:ext cx="3488924" cy="34794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" name="Google Shape;485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151103" y="3266700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1"/>
          <p:cNvSpPr txBox="1"/>
          <p:nvPr>
            <p:ph type="title"/>
          </p:nvPr>
        </p:nvSpPr>
        <p:spPr>
          <a:xfrm>
            <a:off x="6012625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7" name="Google Shape;487;p71"/>
          <p:cNvSpPr txBox="1"/>
          <p:nvPr>
            <p:ph idx="1" type="subTitle"/>
          </p:nvPr>
        </p:nvSpPr>
        <p:spPr>
          <a:xfrm>
            <a:off x="6012625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72"/>
          <p:cNvGrpSpPr/>
          <p:nvPr/>
        </p:nvGrpSpPr>
        <p:grpSpPr>
          <a:xfrm>
            <a:off x="-2938876" y="1641275"/>
            <a:ext cx="5722402" cy="5582300"/>
            <a:chOff x="-2938876" y="1641275"/>
            <a:chExt cx="5722402" cy="5582300"/>
          </a:xfrm>
        </p:grpSpPr>
        <p:pic>
          <p:nvPicPr>
            <p:cNvPr id="490" name="Google Shape;490;p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938876" y="1641275"/>
              <a:ext cx="5722402" cy="55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8725" y="3260075"/>
              <a:ext cx="2969350" cy="2963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72"/>
          <p:cNvSpPr txBox="1"/>
          <p:nvPr>
            <p:ph type="title"/>
          </p:nvPr>
        </p:nvSpPr>
        <p:spPr>
          <a:xfrm>
            <a:off x="2042759" y="1497653"/>
            <a:ext cx="24150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3" name="Google Shape;493;p72"/>
          <p:cNvSpPr txBox="1"/>
          <p:nvPr>
            <p:ph idx="1" type="subTitle"/>
          </p:nvPr>
        </p:nvSpPr>
        <p:spPr>
          <a:xfrm>
            <a:off x="2042759" y="2593747"/>
            <a:ext cx="24150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4" name="Google Shape;4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75750" y="-740175"/>
            <a:ext cx="2752176" cy="27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885" y="98042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73"/>
          <p:cNvGrpSpPr/>
          <p:nvPr/>
        </p:nvGrpSpPr>
        <p:grpSpPr>
          <a:xfrm>
            <a:off x="-2140150" y="-500562"/>
            <a:ext cx="4749051" cy="4632775"/>
            <a:chOff x="-2140150" y="-500562"/>
            <a:chExt cx="4749051" cy="4632775"/>
          </a:xfrm>
        </p:grpSpPr>
        <p:pic>
          <p:nvPicPr>
            <p:cNvPr id="498" name="Google Shape;498;p7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40150" y="-500562"/>
              <a:ext cx="4749051" cy="463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06800" y="458650"/>
              <a:ext cx="2719299" cy="2714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73"/>
          <p:cNvGrpSpPr/>
          <p:nvPr/>
        </p:nvGrpSpPr>
        <p:grpSpPr>
          <a:xfrm>
            <a:off x="6937750" y="2804163"/>
            <a:ext cx="4749051" cy="4632775"/>
            <a:chOff x="6937750" y="2804163"/>
            <a:chExt cx="4749051" cy="4632775"/>
          </a:xfrm>
        </p:grpSpPr>
        <p:pic>
          <p:nvPicPr>
            <p:cNvPr id="501" name="Google Shape;501;p7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37750" y="2804163"/>
              <a:ext cx="4749051" cy="463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9950" y="3548625"/>
              <a:ext cx="2719301" cy="27119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73"/>
          <p:cNvSpPr txBox="1"/>
          <p:nvPr>
            <p:ph type="title"/>
          </p:nvPr>
        </p:nvSpPr>
        <p:spPr>
          <a:xfrm>
            <a:off x="2154750" y="1379787"/>
            <a:ext cx="4834500" cy="6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4" name="Google Shape;504;p73"/>
          <p:cNvSpPr txBox="1"/>
          <p:nvPr>
            <p:ph idx="1" type="subTitle"/>
          </p:nvPr>
        </p:nvSpPr>
        <p:spPr>
          <a:xfrm>
            <a:off x="2154750" y="1996363"/>
            <a:ext cx="48345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5" name="Google Shape;50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885" y="315502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74"/>
          <p:cNvGrpSpPr/>
          <p:nvPr/>
        </p:nvGrpSpPr>
        <p:grpSpPr>
          <a:xfrm>
            <a:off x="5956937" y="2027738"/>
            <a:ext cx="6264476" cy="6421700"/>
            <a:chOff x="6686512" y="946088"/>
            <a:chExt cx="6264476" cy="6421700"/>
          </a:xfrm>
        </p:grpSpPr>
        <p:pic>
          <p:nvPicPr>
            <p:cNvPr id="508" name="Google Shape;508;p7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607900" y="10247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56300" y="2636998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7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1" name="Google Shape;511;p74"/>
          <p:cNvSpPr txBox="1"/>
          <p:nvPr>
            <p:ph idx="1" type="body"/>
          </p:nvPr>
        </p:nvSpPr>
        <p:spPr>
          <a:xfrm>
            <a:off x="716375" y="1379775"/>
            <a:ext cx="7711200" cy="32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1997" y="-3169437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15" name="Google Shape;5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885" y="1090075"/>
            <a:ext cx="327481" cy="1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8" name="Google Shape;518;p76"/>
          <p:cNvGrpSpPr/>
          <p:nvPr/>
        </p:nvGrpSpPr>
        <p:grpSpPr>
          <a:xfrm>
            <a:off x="6338226" y="2673775"/>
            <a:ext cx="5856349" cy="5712975"/>
            <a:chOff x="6058851" y="2559150"/>
            <a:chExt cx="5856349" cy="5712975"/>
          </a:xfrm>
        </p:grpSpPr>
        <p:pic>
          <p:nvPicPr>
            <p:cNvPr id="519" name="Google Shape;519;p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8851" y="2559150"/>
              <a:ext cx="5856349" cy="571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3802" y="3791950"/>
              <a:ext cx="3256250" cy="324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77"/>
          <p:cNvGrpSpPr/>
          <p:nvPr/>
        </p:nvGrpSpPr>
        <p:grpSpPr>
          <a:xfrm>
            <a:off x="-3175075" y="-2822712"/>
            <a:ext cx="6264476" cy="6421700"/>
            <a:chOff x="-3175075" y="-2822712"/>
            <a:chExt cx="6264476" cy="6421700"/>
          </a:xfrm>
        </p:grpSpPr>
        <p:pic>
          <p:nvPicPr>
            <p:cNvPr id="523" name="Google Shape;523;p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253688" y="-27441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895737" y="-1422263"/>
              <a:ext cx="3630699" cy="3620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77"/>
          <p:cNvGrpSpPr/>
          <p:nvPr/>
        </p:nvGrpSpPr>
        <p:grpSpPr>
          <a:xfrm>
            <a:off x="6092150" y="1544488"/>
            <a:ext cx="6264476" cy="6421700"/>
            <a:chOff x="6092150" y="1544488"/>
            <a:chExt cx="6264476" cy="6421700"/>
          </a:xfrm>
        </p:grpSpPr>
        <p:pic>
          <p:nvPicPr>
            <p:cNvPr id="526" name="Google Shape;526;p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013537" y="1623100"/>
              <a:ext cx="6421700" cy="626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409038" y="2944937"/>
              <a:ext cx="3630699" cy="3620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77"/>
          <p:cNvSpPr txBox="1"/>
          <p:nvPr>
            <p:ph hasCustomPrompt="1" type="title"/>
          </p:nvPr>
        </p:nvSpPr>
        <p:spPr>
          <a:xfrm>
            <a:off x="2641950" y="537275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29" name="Google Shape;529;p77"/>
          <p:cNvSpPr txBox="1"/>
          <p:nvPr>
            <p:ph idx="1" type="subTitle"/>
          </p:nvPr>
        </p:nvSpPr>
        <p:spPr>
          <a:xfrm>
            <a:off x="2641950" y="1329875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77"/>
          <p:cNvSpPr txBox="1"/>
          <p:nvPr>
            <p:ph hasCustomPrompt="1" idx="2" type="title"/>
          </p:nvPr>
        </p:nvSpPr>
        <p:spPr>
          <a:xfrm>
            <a:off x="2641950" y="1944000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31" name="Google Shape;531;p77"/>
          <p:cNvSpPr txBox="1"/>
          <p:nvPr>
            <p:ph idx="3" type="subTitle"/>
          </p:nvPr>
        </p:nvSpPr>
        <p:spPr>
          <a:xfrm>
            <a:off x="2641950" y="2736600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77"/>
          <p:cNvSpPr txBox="1"/>
          <p:nvPr>
            <p:ph hasCustomPrompt="1" idx="4" type="title"/>
          </p:nvPr>
        </p:nvSpPr>
        <p:spPr>
          <a:xfrm>
            <a:off x="2641950" y="3350725"/>
            <a:ext cx="3860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33" name="Google Shape;533;p77"/>
          <p:cNvSpPr txBox="1"/>
          <p:nvPr>
            <p:ph idx="5" type="subTitle"/>
          </p:nvPr>
        </p:nvSpPr>
        <p:spPr>
          <a:xfrm>
            <a:off x="2641950" y="4143325"/>
            <a:ext cx="3860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78"/>
          <p:cNvGrpSpPr/>
          <p:nvPr/>
        </p:nvGrpSpPr>
        <p:grpSpPr>
          <a:xfrm>
            <a:off x="7210572" y="-1604150"/>
            <a:ext cx="6637626" cy="6475126"/>
            <a:chOff x="7250197" y="707575"/>
            <a:chExt cx="6637626" cy="6475126"/>
          </a:xfrm>
        </p:grpSpPr>
        <p:pic>
          <p:nvPicPr>
            <p:cNvPr id="536" name="Google Shape;536;p7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50197" y="707575"/>
              <a:ext cx="6637626" cy="647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320375" y="2849810"/>
              <a:ext cx="2691574" cy="26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7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8"/>
          <p:cNvSpPr txBox="1"/>
          <p:nvPr>
            <p:ph hasCustomPrompt="1" idx="2" type="title"/>
          </p:nvPr>
        </p:nvSpPr>
        <p:spPr>
          <a:xfrm>
            <a:off x="1174925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540" name="Google Shape;540;p78"/>
          <p:cNvSpPr txBox="1"/>
          <p:nvPr>
            <p:ph hasCustomPrompt="1" idx="3" type="title"/>
          </p:nvPr>
        </p:nvSpPr>
        <p:spPr>
          <a:xfrm>
            <a:off x="3641200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541" name="Google Shape;541;p78"/>
          <p:cNvSpPr txBox="1"/>
          <p:nvPr>
            <p:ph hasCustomPrompt="1" idx="4" type="title"/>
          </p:nvPr>
        </p:nvSpPr>
        <p:spPr>
          <a:xfrm>
            <a:off x="6107475" y="1379775"/>
            <a:ext cx="11031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542" name="Google Shape;542;p78"/>
          <p:cNvSpPr txBox="1"/>
          <p:nvPr>
            <p:ph idx="1" type="subTitle"/>
          </p:nvPr>
        </p:nvSpPr>
        <p:spPr>
          <a:xfrm>
            <a:off x="716375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78"/>
          <p:cNvSpPr txBox="1"/>
          <p:nvPr>
            <p:ph idx="5" type="subTitle"/>
          </p:nvPr>
        </p:nvSpPr>
        <p:spPr>
          <a:xfrm>
            <a:off x="716377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78"/>
          <p:cNvSpPr txBox="1"/>
          <p:nvPr>
            <p:ph idx="6" type="subTitle"/>
          </p:nvPr>
        </p:nvSpPr>
        <p:spPr>
          <a:xfrm>
            <a:off x="3182650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78"/>
          <p:cNvSpPr txBox="1"/>
          <p:nvPr>
            <p:ph idx="7" type="subTitle"/>
          </p:nvPr>
        </p:nvSpPr>
        <p:spPr>
          <a:xfrm>
            <a:off x="3182652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78"/>
          <p:cNvSpPr txBox="1"/>
          <p:nvPr>
            <p:ph idx="8" type="subTitle"/>
          </p:nvPr>
        </p:nvSpPr>
        <p:spPr>
          <a:xfrm>
            <a:off x="5648925" y="3358575"/>
            <a:ext cx="202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78"/>
          <p:cNvSpPr txBox="1"/>
          <p:nvPr>
            <p:ph idx="9" type="subTitle"/>
          </p:nvPr>
        </p:nvSpPr>
        <p:spPr>
          <a:xfrm>
            <a:off x="5648927" y="2953098"/>
            <a:ext cx="2020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None/>
              <a:defRPr b="1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9012" y="9618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82638" y="-1427813"/>
            <a:ext cx="6637626" cy="6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9"/>
          <p:cNvSpPr txBox="1"/>
          <p:nvPr>
            <p:ph idx="1" type="subTitle"/>
          </p:nvPr>
        </p:nvSpPr>
        <p:spPr>
          <a:xfrm>
            <a:off x="1541562" y="1430025"/>
            <a:ext cx="6060900" cy="15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2" name="Google Shape;552;p79"/>
          <p:cNvSpPr txBox="1"/>
          <p:nvPr>
            <p:ph type="title"/>
          </p:nvPr>
        </p:nvSpPr>
        <p:spPr>
          <a:xfrm>
            <a:off x="1541538" y="3444025"/>
            <a:ext cx="60609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80"/>
          <p:cNvGrpSpPr/>
          <p:nvPr/>
        </p:nvGrpSpPr>
        <p:grpSpPr>
          <a:xfrm>
            <a:off x="-3070955" y="1664449"/>
            <a:ext cx="5922374" cy="5777400"/>
            <a:chOff x="-3070955" y="1664449"/>
            <a:chExt cx="5922374" cy="5777400"/>
          </a:xfrm>
        </p:grpSpPr>
        <p:pic>
          <p:nvPicPr>
            <p:cNvPr id="555" name="Google Shape;555;p8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070955" y="1664449"/>
              <a:ext cx="5922374" cy="57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03462" y="3207174"/>
              <a:ext cx="2923523" cy="2905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" name="Google Shape;55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875" y="1619825"/>
            <a:ext cx="1909047" cy="19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0"/>
          <p:cNvSpPr txBox="1"/>
          <p:nvPr>
            <p:ph type="title"/>
          </p:nvPr>
        </p:nvSpPr>
        <p:spPr>
          <a:xfrm>
            <a:off x="2036100" y="372500"/>
            <a:ext cx="5071800" cy="15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9" name="Google Shape;559;p80"/>
          <p:cNvSpPr txBox="1"/>
          <p:nvPr>
            <p:ph idx="1" type="subTitle"/>
          </p:nvPr>
        </p:nvSpPr>
        <p:spPr>
          <a:xfrm>
            <a:off x="2036100" y="2085850"/>
            <a:ext cx="5071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0" name="Google Shape;560;p80"/>
          <p:cNvSpPr txBox="1"/>
          <p:nvPr/>
        </p:nvSpPr>
        <p:spPr>
          <a:xfrm>
            <a:off x="2429550" y="4218625"/>
            <a:ext cx="42849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rlito"/>
                <a:ea typeface="Carlito"/>
                <a:cs typeface="Carlito"/>
                <a:sym typeface="Carl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94776" y="-4198738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1149" y="2867112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04" y="3495650"/>
            <a:ext cx="3495799" cy="34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47813" y="1286237"/>
            <a:ext cx="6637626" cy="64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499" y="3229800"/>
            <a:ext cx="2520426" cy="2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rlito"/>
              <a:buChar char="●"/>
              <a:defRPr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1">
          <p15:clr>
            <a:srgbClr val="E46962"/>
          </p15:clr>
        </p15:guide>
        <p15:guide id="2" pos="5309">
          <p15:clr>
            <a:srgbClr val="E46962"/>
          </p15:clr>
        </p15:guide>
        <p15:guide id="3" orient="horz" pos="338">
          <p15:clr>
            <a:srgbClr val="E46962"/>
          </p15:clr>
        </p15:guide>
        <p15:guide id="4" orient="horz" pos="2902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rlito"/>
              <a:buChar char="●"/>
              <a:defRPr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■"/>
              <a:defRPr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1">
          <p15:clr>
            <a:srgbClr val="E46962"/>
          </p15:clr>
        </p15:guide>
        <p15:guide id="2" pos="5309">
          <p15:clr>
            <a:srgbClr val="E46962"/>
          </p15:clr>
        </p15:guide>
        <p15:guide id="3" orient="horz" pos="338">
          <p15:clr>
            <a:srgbClr val="E46962"/>
          </p15:clr>
        </p15:guide>
        <p15:guide id="4" orient="horz" pos="290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hyperlink" Target="https://public.tableau.com/views/health-remote-v3/Dashboard?:language=en-US&amp;publish=yes&amp;:sid=&amp;:redirect=auth&amp;:display_count=n&amp;:origin=viz_shar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waqi786/remote-work-and-mental-healt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3"/>
          <p:cNvSpPr txBox="1"/>
          <p:nvPr>
            <p:ph type="ctrTitle"/>
          </p:nvPr>
        </p:nvSpPr>
        <p:spPr>
          <a:xfrm>
            <a:off x="3155275" y="949425"/>
            <a:ext cx="52725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Unlocking Happiness</a:t>
            </a:r>
            <a:endParaRPr sz="3000"/>
          </a:p>
        </p:txBody>
      </p:sp>
      <p:sp>
        <p:nvSpPr>
          <p:cNvPr id="573" name="Google Shape;573;p83"/>
          <p:cNvSpPr txBox="1"/>
          <p:nvPr>
            <p:ph idx="1" type="subTitle"/>
          </p:nvPr>
        </p:nvSpPr>
        <p:spPr>
          <a:xfrm>
            <a:off x="3629625" y="2994975"/>
            <a:ext cx="3797700" cy="21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ata"/>
                <a:ea typeface="Prata"/>
                <a:cs typeface="Prata"/>
                <a:sym typeface="Prata"/>
              </a:rPr>
              <a:t>Group 2</a:t>
            </a:r>
            <a:endParaRPr b="1" sz="1300"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ata"/>
                <a:ea typeface="Prata"/>
                <a:cs typeface="Prata"/>
                <a:sym typeface="Prata"/>
              </a:rPr>
              <a:t>    </a:t>
            </a:r>
            <a:r>
              <a:rPr lang="en" sz="1300">
                <a:latin typeface="Prata"/>
                <a:ea typeface="Prata"/>
                <a:cs typeface="Prata"/>
                <a:sym typeface="Prata"/>
              </a:rPr>
              <a:t>Eduardo Gonzalez</a:t>
            </a:r>
            <a:endParaRPr sz="1300"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ata"/>
                <a:ea typeface="Prata"/>
                <a:cs typeface="Prata"/>
                <a:sym typeface="Prata"/>
              </a:rPr>
              <a:t>       	Jenny Jaurequi</a:t>
            </a:r>
            <a:endParaRPr sz="1300"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ata"/>
                <a:ea typeface="Prata"/>
                <a:cs typeface="Prata"/>
                <a:sym typeface="Prata"/>
              </a:rPr>
              <a:t>         		 </a:t>
            </a:r>
            <a:r>
              <a:rPr lang="en" sz="1300">
                <a:latin typeface="Prata"/>
                <a:ea typeface="Prata"/>
                <a:cs typeface="Prata"/>
                <a:sym typeface="Prata"/>
              </a:rPr>
              <a:t>Mariem Diaz</a:t>
            </a:r>
            <a:endParaRPr sz="1300"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ata"/>
                <a:ea typeface="Prata"/>
                <a:cs typeface="Prata"/>
                <a:sym typeface="Prata"/>
              </a:rPr>
              <a:t>             		   Tai Reagan</a:t>
            </a:r>
            <a:endParaRPr sz="1300"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ata"/>
                <a:ea typeface="Prata"/>
                <a:cs typeface="Prata"/>
                <a:sym typeface="Prata"/>
              </a:rPr>
              <a:t>				</a:t>
            </a:r>
            <a:r>
              <a:rPr lang="en" sz="1300">
                <a:latin typeface="Prata"/>
                <a:ea typeface="Prata"/>
                <a:cs typeface="Prata"/>
                <a:sym typeface="Prata"/>
              </a:rPr>
              <a:t>Jorge Reyes</a:t>
            </a:r>
            <a:endParaRPr sz="1300"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574" name="Google Shape;5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3050" y="537275"/>
            <a:ext cx="4286887" cy="427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83"/>
          <p:cNvCxnSpPr/>
          <p:nvPr/>
        </p:nvCxnSpPr>
        <p:spPr>
          <a:xfrm flipH="1">
            <a:off x="3718025" y="2923125"/>
            <a:ext cx="2135700" cy="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83"/>
          <p:cNvSpPr txBox="1"/>
          <p:nvPr/>
        </p:nvSpPr>
        <p:spPr>
          <a:xfrm>
            <a:off x="3892675" y="1652325"/>
            <a:ext cx="379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Insights On What Really Matters In life</a:t>
            </a:r>
            <a:endParaRPr/>
          </a:p>
        </p:txBody>
      </p:sp>
      <p:pic>
        <p:nvPicPr>
          <p:cNvPr id="577" name="Google Shape;57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975" y="2778377"/>
            <a:ext cx="2135700" cy="1440348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2"/>
          <p:cNvSpPr txBox="1"/>
          <p:nvPr>
            <p:ph type="title"/>
          </p:nvPr>
        </p:nvSpPr>
        <p:spPr>
          <a:xfrm>
            <a:off x="244800" y="611550"/>
            <a:ext cx="8899200" cy="8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Optimizing the Model</a:t>
            </a:r>
            <a:endParaRPr sz="4800"/>
          </a:p>
        </p:txBody>
      </p:sp>
      <p:sp>
        <p:nvSpPr>
          <p:cNvPr id="643" name="Google Shape;643;p92"/>
          <p:cNvSpPr txBox="1"/>
          <p:nvPr>
            <p:ph idx="1" type="subTitle"/>
          </p:nvPr>
        </p:nvSpPr>
        <p:spPr>
          <a:xfrm>
            <a:off x="4695775" y="1605297"/>
            <a:ext cx="40773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Direct Inclusion of Sleep Quality: Examines </a:t>
            </a:r>
            <a:r>
              <a:rPr b="1" lang="en"/>
              <a:t>Sleep Quality </a:t>
            </a:r>
            <a:r>
              <a:rPr lang="en"/>
              <a:t>as a primary factor.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Distinct Sleep-Based Clusters: Clusters reveal unique sleep-related characteristics.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Enhanced Insight into Well-being: Shows connections between sleep, stress, and work-life balance.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Well-being is holistic, 1 feature alone cannot affect all the others and vice versa.</a:t>
            </a:r>
            <a:endParaRPr/>
          </a:p>
        </p:txBody>
      </p:sp>
      <p:pic>
        <p:nvPicPr>
          <p:cNvPr id="644" name="Google Shape;6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73" y="1184750"/>
            <a:ext cx="327481" cy="10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750" y="1984653"/>
            <a:ext cx="3558647" cy="28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575" y="1984639"/>
            <a:ext cx="3330426" cy="267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3"/>
          <p:cNvSpPr txBox="1"/>
          <p:nvPr/>
        </p:nvSpPr>
        <p:spPr>
          <a:xfrm>
            <a:off x="1861950" y="1449025"/>
            <a:ext cx="5420100" cy="1662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Predicting 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Stress Level 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4"/>
          <p:cNvSpPr txBox="1"/>
          <p:nvPr>
            <p:ph type="title"/>
          </p:nvPr>
        </p:nvSpPr>
        <p:spPr>
          <a:xfrm>
            <a:off x="2465550" y="176175"/>
            <a:ext cx="42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</a:t>
            </a:r>
            <a:endParaRPr/>
          </a:p>
        </p:txBody>
      </p:sp>
      <p:sp>
        <p:nvSpPr>
          <p:cNvPr id="657" name="Google Shape;657;p94"/>
          <p:cNvSpPr txBox="1"/>
          <p:nvPr/>
        </p:nvSpPr>
        <p:spPr>
          <a:xfrm>
            <a:off x="5128200" y="1108850"/>
            <a:ext cx="4015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Decision Tree model achieves high overall </a:t>
            </a: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accuracy</a:t>
            </a: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of 94%, with consistently high precision, recall and F1-scores across all classes. 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Age," "Years of Experience," and "Number of Virtual Meetings" are the top features influencing stress level predictions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58" name="Google Shape;658;p94"/>
          <p:cNvSpPr txBox="1"/>
          <p:nvPr/>
        </p:nvSpPr>
        <p:spPr>
          <a:xfrm>
            <a:off x="5536200" y="2671513"/>
            <a:ext cx="31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Decision Tree</a:t>
            </a:r>
            <a:r>
              <a:rPr b="1" lang="en" sz="900" u="sng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Classification Report</a:t>
            </a:r>
            <a:endParaRPr b="1" sz="900" u="sng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659" name="Google Shape;6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1275"/>
            <a:ext cx="5297926" cy="38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4"/>
          <p:cNvPicPr preferRelativeResize="0"/>
          <p:nvPr/>
        </p:nvPicPr>
        <p:blipFill rotWithShape="1">
          <a:blip r:embed="rId4">
            <a:alphaModFix/>
          </a:blip>
          <a:srcRect b="46850" l="0" r="23195" t="9430"/>
          <a:stretch/>
        </p:blipFill>
        <p:spPr>
          <a:xfrm>
            <a:off x="5255100" y="2924775"/>
            <a:ext cx="3589652" cy="20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2349600" y="116375"/>
            <a:ext cx="494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Random Forest Model</a:t>
            </a:r>
            <a:endParaRPr sz="3100"/>
          </a:p>
        </p:txBody>
      </p:sp>
      <p:pic>
        <p:nvPicPr>
          <p:cNvPr id="666" name="Google Shape;666;p95"/>
          <p:cNvPicPr preferRelativeResize="0"/>
          <p:nvPr/>
        </p:nvPicPr>
        <p:blipFill rotWithShape="1">
          <a:blip r:embed="rId3">
            <a:alphaModFix/>
          </a:blip>
          <a:srcRect b="49585" l="0" r="37888" t="7643"/>
          <a:stretch/>
        </p:blipFill>
        <p:spPr>
          <a:xfrm>
            <a:off x="5227825" y="2849729"/>
            <a:ext cx="3199800" cy="19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5"/>
          <p:cNvSpPr txBox="1"/>
          <p:nvPr/>
        </p:nvSpPr>
        <p:spPr>
          <a:xfrm>
            <a:off x="5128550" y="1184950"/>
            <a:ext cx="4015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Random Forest model achieves a high </a:t>
            </a: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accuracy of 97.6% with a significantly lower precision, recall and f1-score.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Age, years of experience, and number of virtual meetings are key predictors in predicting stress levels. 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68" name="Google Shape;668;p95"/>
          <p:cNvSpPr txBox="1"/>
          <p:nvPr/>
        </p:nvSpPr>
        <p:spPr>
          <a:xfrm>
            <a:off x="5450025" y="2601675"/>
            <a:ext cx="31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Random Forest Classification Report</a:t>
            </a:r>
            <a:endParaRPr b="1" sz="900" u="sng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669" name="Google Shape;66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5" y="841488"/>
            <a:ext cx="5231148" cy="392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62" y="177638"/>
            <a:ext cx="7184077" cy="4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7"/>
          <p:cNvSpPr txBox="1"/>
          <p:nvPr/>
        </p:nvSpPr>
        <p:spPr>
          <a:xfrm>
            <a:off x="1861950" y="1449025"/>
            <a:ext cx="5420100" cy="1662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Effects</a:t>
            </a: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Isolation </a:t>
            </a: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/>
          <p:cNvSpPr txBox="1"/>
          <p:nvPr/>
        </p:nvSpPr>
        <p:spPr>
          <a:xfrm>
            <a:off x="1524300" y="150000"/>
            <a:ext cx="609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Isolation and Remote Work</a:t>
            </a:r>
            <a:endParaRPr/>
          </a:p>
        </p:txBody>
      </p:sp>
      <p:pic>
        <p:nvPicPr>
          <p:cNvPr id="685" name="Google Shape;68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763" y="923475"/>
            <a:ext cx="7038474" cy="35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9"/>
          <p:cNvSpPr txBox="1"/>
          <p:nvPr/>
        </p:nvSpPr>
        <p:spPr>
          <a:xfrm>
            <a:off x="1524300" y="214025"/>
            <a:ext cx="609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Connection to Hours Worked</a:t>
            </a:r>
            <a:endParaRPr/>
          </a:p>
        </p:txBody>
      </p:sp>
      <p:pic>
        <p:nvPicPr>
          <p:cNvPr id="691" name="Google Shape;6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51" y="1075149"/>
            <a:ext cx="6714501" cy="37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0"/>
          <p:cNvSpPr txBox="1"/>
          <p:nvPr/>
        </p:nvSpPr>
        <p:spPr>
          <a:xfrm>
            <a:off x="1289100" y="1371150"/>
            <a:ext cx="6565800" cy="240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Trends in </a:t>
            </a: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Mental Health &amp; Remote Work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1"/>
          <p:cNvSpPr txBox="1"/>
          <p:nvPr/>
        </p:nvSpPr>
        <p:spPr>
          <a:xfrm>
            <a:off x="1524300" y="150000"/>
            <a:ext cx="60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820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1"/>
          <p:cNvSpPr txBox="1"/>
          <p:nvPr/>
        </p:nvSpPr>
        <p:spPr>
          <a:xfrm>
            <a:off x="7445400" y="4606225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arlito"/>
                <a:ea typeface="Carlito"/>
                <a:cs typeface="Carlito"/>
                <a:sym typeface="Carlito"/>
                <a:hlinkClick r:id="rId4"/>
              </a:rPr>
              <a:t>Dashboard link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4"/>
          <p:cNvSpPr txBox="1"/>
          <p:nvPr>
            <p:ph type="title"/>
          </p:nvPr>
        </p:nvSpPr>
        <p:spPr>
          <a:xfrm>
            <a:off x="612775" y="60187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</p:txBody>
      </p:sp>
      <p:sp>
        <p:nvSpPr>
          <p:cNvPr id="583" name="Google Shape;583;p84"/>
          <p:cNvSpPr txBox="1"/>
          <p:nvPr/>
        </p:nvSpPr>
        <p:spPr>
          <a:xfrm>
            <a:off x="1109825" y="1249475"/>
            <a:ext cx="74214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</a:pPr>
            <a:r>
              <a:rPr b="1" lang="en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Remote Work &amp; Mental Health:</a:t>
            </a:r>
            <a:endParaRPr b="1"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This dataset contains information into key areas like work location (remote, hybrid,and onsite), stress levels, access to mental health,  job satisfaction just to name a few and was collected from </a:t>
            </a:r>
            <a:r>
              <a:rPr lang="en" u="sng">
                <a:solidFill>
                  <a:schemeClr val="hlink"/>
                </a:solidFill>
                <a:latin typeface="Carlito"/>
                <a:ea typeface="Carlito"/>
                <a:cs typeface="Carlito"/>
                <a:sym typeface="Carlito"/>
                <a:hlinkClick r:id="rId3"/>
              </a:rPr>
              <a:t>https://www.kaggle.com/datasets/waqi786/remote-work-and-mental-health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</a:pPr>
            <a:r>
              <a:rPr b="1" lang="en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Esteban Ortiz-Ospina and Max Roser (2017) - “Happiness and Life Satisfaction”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Published online at OurWorldinData.org. Retrieved from: '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https://ourworldindata.org/happiness-and-life-satisfaction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' [Online Resource]</a:t>
            </a:r>
            <a:endParaRPr sz="13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84" name="Google Shape;584;p84"/>
          <p:cNvSpPr txBox="1"/>
          <p:nvPr/>
        </p:nvSpPr>
        <p:spPr>
          <a:xfrm>
            <a:off x="1109825" y="3618225"/>
            <a:ext cx="61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Warning:</a:t>
            </a:r>
            <a:endParaRPr b="1"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This analysis is based on </a:t>
            </a:r>
            <a:r>
              <a:rPr b="1" lang="en" sz="12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synthesized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data, created to model potential trends and insights into factors that impact life satisfaction and well-being. Please note that this data does not represent real-world information and was generated solely for the purpose of illustrative analysis.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2"/>
          <p:cNvSpPr txBox="1"/>
          <p:nvPr/>
        </p:nvSpPr>
        <p:spPr>
          <a:xfrm>
            <a:off x="1363200" y="111500"/>
            <a:ext cx="641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Recommendations </a:t>
            </a:r>
            <a:endParaRPr b="1" sz="3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 </a:t>
            </a:r>
            <a:endParaRPr b="1" sz="3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Future Work</a:t>
            </a:r>
            <a:endParaRPr sz="3000"/>
          </a:p>
        </p:txBody>
      </p:sp>
      <p:sp>
        <p:nvSpPr>
          <p:cNvPr id="709" name="Google Shape;709;p102"/>
          <p:cNvSpPr txBox="1"/>
          <p:nvPr/>
        </p:nvSpPr>
        <p:spPr>
          <a:xfrm>
            <a:off x="445350" y="1635475"/>
            <a:ext cx="83403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Address Regional Time Zone Challenges:</a:t>
            </a: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Provide more resources and training for asynchronous communication to improve satisfaction in regions with significant time zone differences from employers.</a:t>
            </a:r>
            <a:endParaRPr b="1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</a:pPr>
            <a:r>
              <a:rPr b="1"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Collect Additional Demographic Data:</a:t>
            </a:r>
            <a:endParaRPr b="1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</a:pP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Include variables such as working hours, housing arrangements, and household responsibilities to better understand influences on satisfaction and productivity among different groups.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</a:pPr>
            <a:r>
              <a:rPr b="1"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Explore Interactions Between Physical Activity, Sleep Quality, and Stress</a:t>
            </a: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</a:pP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Conduct a deeper analysis into how lifestyle factors like physical activity and sleep quality interact with stress levels. 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●"/>
            </a:pPr>
            <a:r>
              <a:rPr b="1"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Acquire Real-World Data:</a:t>
            </a: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rlito"/>
              <a:buChar char="○"/>
            </a:pP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Explore methods to gather real-world data instead of relying on simulated data.</a:t>
            </a:r>
            <a:endParaRPr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3"/>
          <p:cNvSpPr txBox="1"/>
          <p:nvPr/>
        </p:nvSpPr>
        <p:spPr>
          <a:xfrm>
            <a:off x="1861950" y="2110050"/>
            <a:ext cx="5420100" cy="923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Thank You!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5"/>
          <p:cNvSpPr txBox="1"/>
          <p:nvPr/>
        </p:nvSpPr>
        <p:spPr>
          <a:xfrm>
            <a:off x="1647000" y="1740600"/>
            <a:ext cx="5850000" cy="1662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Where My Happy People At?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>
            <p:ph type="title"/>
          </p:nvPr>
        </p:nvSpPr>
        <p:spPr>
          <a:xfrm>
            <a:off x="156450" y="102225"/>
            <a:ext cx="52542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Countries With The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Highest Happiness Ratings</a:t>
            </a:r>
            <a:endParaRPr sz="2800"/>
          </a:p>
        </p:txBody>
      </p:sp>
      <p:pic>
        <p:nvPicPr>
          <p:cNvPr id="595" name="Google Shape;595;p86"/>
          <p:cNvPicPr preferRelativeResize="0"/>
          <p:nvPr/>
        </p:nvPicPr>
        <p:blipFill rotWithShape="1">
          <a:blip r:embed="rId3">
            <a:alphaModFix/>
          </a:blip>
          <a:srcRect b="0" l="0" r="3091" t="0"/>
          <a:stretch/>
        </p:blipFill>
        <p:spPr>
          <a:xfrm>
            <a:off x="156425" y="1226025"/>
            <a:ext cx="5466951" cy="3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 rotWithShape="1">
          <a:blip r:embed="rId4">
            <a:alphaModFix/>
          </a:blip>
          <a:srcRect b="4725" l="1146" r="0" t="0"/>
          <a:stretch/>
        </p:blipFill>
        <p:spPr>
          <a:xfrm>
            <a:off x="5623375" y="2332525"/>
            <a:ext cx="3243100" cy="16656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7" name="Google Shape;597;p86"/>
          <p:cNvGrpSpPr/>
          <p:nvPr/>
        </p:nvGrpSpPr>
        <p:grpSpPr>
          <a:xfrm>
            <a:off x="4412187" y="-2571750"/>
            <a:ext cx="5272577" cy="5143501"/>
            <a:chOff x="4412187" y="-2571750"/>
            <a:chExt cx="5272577" cy="5143501"/>
          </a:xfrm>
        </p:grpSpPr>
        <p:pic>
          <p:nvPicPr>
            <p:cNvPr id="598" name="Google Shape;59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2187" y="-2571750"/>
              <a:ext cx="52725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15525" y="-886262"/>
              <a:ext cx="3031899" cy="3012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0" name="Google Shape;600;p86"/>
          <p:cNvSpPr/>
          <p:nvPr/>
        </p:nvSpPr>
        <p:spPr>
          <a:xfrm>
            <a:off x="415400" y="1678975"/>
            <a:ext cx="456600" cy="424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/>
        </p:nvSpPr>
        <p:spPr>
          <a:xfrm>
            <a:off x="721800" y="632550"/>
            <a:ext cx="7700400" cy="923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Research Questions? </a:t>
            </a:r>
            <a:endParaRPr sz="4800"/>
          </a:p>
        </p:txBody>
      </p:sp>
      <p:sp>
        <p:nvSpPr>
          <p:cNvPr id="606" name="Google Shape;606;p87"/>
          <p:cNvSpPr txBox="1"/>
          <p:nvPr/>
        </p:nvSpPr>
        <p:spPr>
          <a:xfrm>
            <a:off x="1498350" y="2016750"/>
            <a:ext cx="6147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rlito"/>
              <a:buChar char="●"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How does working conditions impact employee well-being and life satisfaction in countries with higher happiness ratings?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rlito"/>
              <a:buChar char="●"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Does work location (remote, hybrid, on-site), serve as a positive driving force towards increasing people’s well being and life satisfaction?  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rlito"/>
              <a:buChar char="●"/>
            </a:pP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</a:t>
            </a:r>
            <a:r>
              <a:rPr lang="en" sz="1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 machine learning help us understand which variables have the highest impact to a greater quality of life?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8"/>
          <p:cNvSpPr txBox="1"/>
          <p:nvPr/>
        </p:nvSpPr>
        <p:spPr>
          <a:xfrm>
            <a:off x="2527500" y="1747500"/>
            <a:ext cx="447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Jorge Slide</a:t>
            </a:r>
            <a:endParaRPr b="1" sz="3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Add Graph image here</a:t>
            </a:r>
            <a:endParaRPr b="1" sz="3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12" name="Google Shape;612;p88"/>
          <p:cNvSpPr txBox="1"/>
          <p:nvPr/>
        </p:nvSpPr>
        <p:spPr>
          <a:xfrm>
            <a:off x="1524300" y="150000"/>
            <a:ext cx="609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Looking At The Big Picture</a:t>
            </a:r>
            <a:endParaRPr/>
          </a:p>
        </p:txBody>
      </p:sp>
      <p:sp>
        <p:nvSpPr>
          <p:cNvPr id="613" name="Google Shape;613;p88"/>
          <p:cNvSpPr txBox="1"/>
          <p:nvPr/>
        </p:nvSpPr>
        <p:spPr>
          <a:xfrm>
            <a:off x="2963900" y="3785375"/>
            <a:ext cx="3000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Bullet Point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lito"/>
              <a:buChar char="●"/>
            </a:pPr>
            <a:r>
              <a:rPr lang="en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Bullet Point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614" name="Google Shape;6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050" y="191875"/>
            <a:ext cx="5949700" cy="475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/>
          <p:nvPr/>
        </p:nvSpPr>
        <p:spPr>
          <a:xfrm>
            <a:off x="1861950" y="1449025"/>
            <a:ext cx="5420100" cy="1662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Predicting 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Sleep Quality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>
            <p:ph type="title"/>
          </p:nvPr>
        </p:nvSpPr>
        <p:spPr>
          <a:xfrm>
            <a:off x="5438425" y="461099"/>
            <a:ext cx="2989200" cy="13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Model </a:t>
            </a:r>
            <a:endParaRPr/>
          </a:p>
        </p:txBody>
      </p:sp>
      <p:sp>
        <p:nvSpPr>
          <p:cNvPr id="625" name="Google Shape;625;p90"/>
          <p:cNvSpPr txBox="1"/>
          <p:nvPr>
            <p:ph idx="1" type="subTitle"/>
          </p:nvPr>
        </p:nvSpPr>
        <p:spPr>
          <a:xfrm>
            <a:off x="5685025" y="1947330"/>
            <a:ext cx="3131400" cy="26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Applied </a:t>
            </a:r>
            <a:r>
              <a:rPr i="1" lang="en"/>
              <a:t> KMeans clustering</a:t>
            </a:r>
            <a:r>
              <a:rPr lang="en"/>
              <a:t> to analyze happiness-related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Determined optimal clusters size using the </a:t>
            </a:r>
            <a:r>
              <a:rPr i="1" lang="en"/>
              <a:t>elbow method </a:t>
            </a:r>
            <a:r>
              <a:rPr lang="en"/>
              <a:t>and </a:t>
            </a:r>
            <a:r>
              <a:rPr i="1" lang="en"/>
              <a:t>silhouette scores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Reduced data to 2 components using  PCA for visualization.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Identified clusters based on factors like work-life balance, stress, and sleep quality.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0"/>
          <p:cNvSpPr/>
          <p:nvPr/>
        </p:nvSpPr>
        <p:spPr>
          <a:xfrm>
            <a:off x="1003800" y="1291050"/>
            <a:ext cx="4246500" cy="2561400"/>
          </a:xfrm>
          <a:prstGeom prst="roundRect">
            <a:avLst>
              <a:gd fmla="val 70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90"/>
          <p:cNvPicPr preferRelativeResize="0"/>
          <p:nvPr/>
        </p:nvPicPr>
        <p:blipFill rotWithShape="1">
          <a:blip r:embed="rId3">
            <a:alphaModFix/>
          </a:blip>
          <a:srcRect b="0" l="13343" r="13343" t="0"/>
          <a:stretch/>
        </p:blipFill>
        <p:spPr>
          <a:xfrm>
            <a:off x="1153600" y="1415125"/>
            <a:ext cx="3946895" cy="231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1"/>
          <p:cNvSpPr txBox="1"/>
          <p:nvPr>
            <p:ph type="title"/>
          </p:nvPr>
        </p:nvSpPr>
        <p:spPr>
          <a:xfrm>
            <a:off x="5858425" y="705366"/>
            <a:ext cx="29220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and  Good Sleep </a:t>
            </a:r>
            <a:endParaRPr/>
          </a:p>
        </p:txBody>
      </p:sp>
      <p:sp>
        <p:nvSpPr>
          <p:cNvPr id="633" name="Google Shape;633;p91"/>
          <p:cNvSpPr txBox="1"/>
          <p:nvPr>
            <p:ph idx="1" type="subTitle"/>
          </p:nvPr>
        </p:nvSpPr>
        <p:spPr>
          <a:xfrm>
            <a:off x="5540325" y="1958176"/>
            <a:ext cx="30777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i="1" lang="en" sz="1400"/>
              <a:t>Model Overview</a:t>
            </a:r>
            <a:r>
              <a:rPr lang="en" sz="1400"/>
              <a:t>: Drops 'Sleep_Quality' to explore feature interactions.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i="1" lang="en" sz="1400"/>
              <a:t>Clustering</a:t>
            </a:r>
            <a:r>
              <a:rPr lang="en" sz="1400"/>
              <a:t>: Three clusters formed, with one distinct and the other two closely related.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i="1" lang="en" sz="1400"/>
              <a:t>Insight</a:t>
            </a:r>
            <a:r>
              <a:rPr lang="en" sz="1400"/>
              <a:t>: Clusters likely represent different work experiences, which may indirectly influence sleep quality.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634" name="Google Shape;634;p91"/>
          <p:cNvGrpSpPr/>
          <p:nvPr/>
        </p:nvGrpSpPr>
        <p:grpSpPr>
          <a:xfrm>
            <a:off x="-2447775" y="-656675"/>
            <a:ext cx="6618899" cy="6456874"/>
            <a:chOff x="-2447775" y="-656675"/>
            <a:chExt cx="6618899" cy="6456874"/>
          </a:xfrm>
        </p:grpSpPr>
        <p:pic>
          <p:nvPicPr>
            <p:cNvPr id="635" name="Google Shape;635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47775" y="-656675"/>
              <a:ext cx="6618899" cy="645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02938" y="815140"/>
              <a:ext cx="3529225" cy="3513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98" y="1119324"/>
            <a:ext cx="4213786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World Ozone Day! by Slidesgo">
  <a:themeElements>
    <a:clrScheme name="Simple Light">
      <a:dk1>
        <a:srgbClr val="FFFFFF"/>
      </a:dk1>
      <a:lt1>
        <a:srgbClr val="01193A"/>
      </a:lt1>
      <a:dk2>
        <a:srgbClr val="06305B"/>
      </a:dk2>
      <a:lt2>
        <a:srgbClr val="023E8A"/>
      </a:lt2>
      <a:accent1>
        <a:srgbClr val="1F9DFF"/>
      </a:accent1>
      <a:accent2>
        <a:srgbClr val="45DDFF"/>
      </a:accent2>
      <a:accent3>
        <a:srgbClr val="8AFD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ppy World Ozone Day! by Slidesgo">
  <a:themeElements>
    <a:clrScheme name="Simple Light">
      <a:dk1>
        <a:srgbClr val="FFFFFF"/>
      </a:dk1>
      <a:lt1>
        <a:srgbClr val="01193A"/>
      </a:lt1>
      <a:dk2>
        <a:srgbClr val="06305B"/>
      </a:dk2>
      <a:lt2>
        <a:srgbClr val="023E8A"/>
      </a:lt2>
      <a:accent1>
        <a:srgbClr val="1F9DFF"/>
      </a:accent1>
      <a:accent2>
        <a:srgbClr val="45DDFF"/>
      </a:accent2>
      <a:accent3>
        <a:srgbClr val="8AFD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